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693400" cy="7556500"/>
  <p:notesSz cx="106934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908" y="3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FF403-CDAA-4651-8FE5-C9899DB8C1FB}" type="datetimeFigureOut">
              <a:rPr lang="es-ES" smtClean="0"/>
              <a:t>12/12/2025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213D1-D7BC-4ED4-B659-6B1B2DB7F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36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213D1-D7BC-4ED4-B659-6B1B2DB7F87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75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00" b="0" i="0">
                <a:solidFill>
                  <a:srgbClr val="2323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0" i="0">
                <a:solidFill>
                  <a:srgbClr val="2323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0" i="0">
                <a:solidFill>
                  <a:srgbClr val="2323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0" i="0">
                <a:solidFill>
                  <a:srgbClr val="2323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794050"/>
            <a:ext cx="10693400" cy="59684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5106" y="617720"/>
            <a:ext cx="2651759" cy="893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00" b="0" i="0">
                <a:solidFill>
                  <a:srgbClr val="2323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48476" y="2314034"/>
            <a:ext cx="1370965" cy="78553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 indent="61594" algn="ctr">
              <a:lnSpc>
                <a:spcPct val="70500"/>
              </a:lnSpc>
              <a:spcBef>
                <a:spcPts val="700"/>
              </a:spcBef>
            </a:pPr>
            <a:r>
              <a:rPr sz="1400" b="1" spc="-10" dirty="0">
                <a:solidFill>
                  <a:srgbClr val="0A0A0A"/>
                </a:solidFill>
                <a:latin typeface="Calibri"/>
                <a:cs typeface="Calibri"/>
              </a:rPr>
              <a:t>Los</a:t>
            </a:r>
            <a:r>
              <a:rPr sz="1400" b="1" spc="-8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A0A0A"/>
                </a:solidFill>
                <a:latin typeface="Calibri"/>
                <a:cs typeface="Calibri"/>
              </a:rPr>
              <a:t>habitantes </a:t>
            </a:r>
            <a:r>
              <a:rPr sz="1400" b="1" spc="-30" dirty="0">
                <a:solidFill>
                  <a:srgbClr val="0A0A0A"/>
                </a:solidFill>
                <a:latin typeface="Calibri"/>
                <a:cs typeface="Calibri"/>
              </a:rPr>
              <a:t>del</a:t>
            </a:r>
            <a:r>
              <a:rPr sz="1400" b="1" spc="-9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A0A0A"/>
                </a:solidFill>
                <a:latin typeface="Calibri"/>
                <a:cs typeface="Calibri"/>
              </a:rPr>
              <a:t>país</a:t>
            </a:r>
            <a:r>
              <a:rPr sz="1400" b="1" spc="-6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A0A0A"/>
                </a:solidFill>
                <a:latin typeface="Calibri"/>
                <a:cs typeface="Calibri"/>
              </a:rPr>
              <a:t>del</a:t>
            </a:r>
            <a:r>
              <a:rPr sz="1400" b="1" spc="-114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solidFill>
                  <a:srgbClr val="0A0A0A"/>
                </a:solidFill>
                <a:latin typeface="Calibri"/>
                <a:cs typeface="Calibri"/>
              </a:rPr>
              <a:t>hule</a:t>
            </a:r>
            <a:endParaRPr sz="1400" b="1" dirty="0">
              <a:latin typeface="Calibri"/>
              <a:cs typeface="Calibri"/>
            </a:endParaRPr>
          </a:p>
          <a:p>
            <a:pPr marL="86360" marR="74930" indent="80010" algn="just">
              <a:lnSpc>
                <a:spcPct val="78100"/>
              </a:lnSpc>
              <a:spcBef>
                <a:spcPts val="209"/>
              </a:spcBef>
            </a:pPr>
            <a:r>
              <a:rPr sz="1000" spc="-45" dirty="0">
                <a:solidFill>
                  <a:srgbClr val="0A0A0A"/>
                </a:solidFill>
                <a:latin typeface="Calibri"/>
                <a:cs typeface="Calibri"/>
              </a:rPr>
              <a:t>Es</a:t>
            </a:r>
            <a:r>
              <a:rPr sz="1000" spc="-1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131313"/>
                </a:solidFill>
                <a:latin typeface="Calibri"/>
                <a:cs typeface="Calibri"/>
              </a:rPr>
              <a:t>el</a:t>
            </a:r>
            <a:r>
              <a:rPr sz="1000" spc="-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00" spc="-30" dirty="0">
                <a:solidFill>
                  <a:srgbClr val="181818"/>
                </a:solidFill>
                <a:latin typeface="Calibri"/>
                <a:cs typeface="Calibri"/>
              </a:rPr>
              <a:t>significado</a:t>
            </a:r>
            <a:r>
              <a:rPr sz="1000" spc="3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181818"/>
                </a:solidFill>
                <a:latin typeface="Calibri"/>
                <a:cs typeface="Calibri"/>
              </a:rPr>
              <a:t>de</a:t>
            </a:r>
            <a:r>
              <a:rPr sz="1000" spc="2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1D1D1D"/>
                </a:solidFill>
                <a:latin typeface="Calibri"/>
                <a:cs typeface="Calibri"/>
              </a:rPr>
              <a:t>su</a:t>
            </a:r>
            <a:r>
              <a:rPr sz="1000" spc="500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950" spc="-25" dirty="0">
                <a:solidFill>
                  <a:srgbClr val="181818"/>
                </a:solidFill>
                <a:latin typeface="Calibri"/>
                <a:cs typeface="Calibri"/>
              </a:rPr>
              <a:t>nombre</a:t>
            </a:r>
            <a:r>
              <a:rPr sz="950" spc="-1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D1D1D"/>
                </a:solidFill>
                <a:latin typeface="Calibri"/>
                <a:cs typeface="Calibri"/>
              </a:rPr>
              <a:t>y</a:t>
            </a:r>
            <a:r>
              <a:rPr sz="950" spc="-15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950" spc="-20" dirty="0">
                <a:solidFill>
                  <a:srgbClr val="262626"/>
                </a:solidFill>
                <a:latin typeface="Calibri"/>
                <a:cs typeface="Calibri"/>
              </a:rPr>
              <a:t>se</a:t>
            </a:r>
            <a:r>
              <a:rPr sz="950" spc="-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-10" dirty="0">
                <a:solidFill>
                  <a:srgbClr val="1D1D1D"/>
                </a:solidFill>
                <a:latin typeface="Calibri"/>
                <a:cs typeface="Calibri"/>
              </a:rPr>
              <a:t>les</a:t>
            </a:r>
            <a:r>
              <a:rPr sz="950" spc="-30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950" spc="-10" dirty="0">
                <a:solidFill>
                  <a:srgbClr val="181818"/>
                </a:solidFill>
                <a:latin typeface="Calibri"/>
                <a:cs typeface="Calibri"/>
              </a:rPr>
              <a:t>conoce </a:t>
            </a:r>
            <a:r>
              <a:rPr sz="1050" spc="-90" dirty="0">
                <a:solidFill>
                  <a:srgbClr val="131313"/>
                </a:solidFill>
                <a:latin typeface="Calibri"/>
                <a:cs typeface="Calibri"/>
              </a:rPr>
              <a:t>como</a:t>
            </a:r>
            <a:r>
              <a:rPr sz="1050" spc="1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50" spc="-20" dirty="0">
                <a:solidFill>
                  <a:srgbClr val="1D1D1D"/>
                </a:solidFill>
                <a:latin typeface="Calibri"/>
                <a:cs typeface="Calibri"/>
              </a:rPr>
              <a:t>la</a:t>
            </a:r>
            <a:r>
              <a:rPr sz="1050" spc="-65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1050" spc="-65" dirty="0">
                <a:solidFill>
                  <a:srgbClr val="131313"/>
                </a:solidFill>
                <a:latin typeface="Calibri"/>
                <a:cs typeface="Calibri"/>
              </a:rPr>
              <a:t>“Cultura</a:t>
            </a:r>
            <a:r>
              <a:rPr sz="1050" spc="-1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50" spc="-80" dirty="0">
                <a:solidFill>
                  <a:srgbClr val="131313"/>
                </a:solidFill>
                <a:latin typeface="Calibri"/>
                <a:cs typeface="Calibri"/>
              </a:rPr>
              <a:t>Madre“.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1900" y="4311650"/>
            <a:ext cx="2043430" cy="65389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algn="ctr">
              <a:lnSpc>
                <a:spcPts val="1905"/>
              </a:lnSpc>
              <a:spcBef>
                <a:spcPts val="115"/>
              </a:spcBef>
            </a:pPr>
            <a:r>
              <a:rPr sz="1400" b="1" spc="-30" dirty="0">
                <a:solidFill>
                  <a:srgbClr val="0C0C0C"/>
                </a:solidFill>
                <a:latin typeface="Calibri"/>
                <a:cs typeface="Calibri"/>
              </a:rPr>
              <a:t>organización</a:t>
            </a:r>
            <a:r>
              <a:rPr sz="1400" b="1" spc="-2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C0C0C"/>
                </a:solidFill>
                <a:latin typeface="Calibri"/>
                <a:cs typeface="Calibri"/>
              </a:rPr>
              <a:t>y</a:t>
            </a:r>
            <a:r>
              <a:rPr sz="1400" b="1" spc="-8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C0C0C"/>
                </a:solidFill>
                <a:latin typeface="Calibri"/>
                <a:cs typeface="Calibri"/>
              </a:rPr>
              <a:t>tecnología</a:t>
            </a:r>
            <a:endParaRPr sz="1400" b="1" dirty="0">
              <a:latin typeface="Calibri"/>
              <a:cs typeface="Calibri"/>
            </a:endParaRPr>
          </a:p>
          <a:p>
            <a:pPr marL="241935" marR="238125" algn="ctr">
              <a:lnSpc>
                <a:spcPct val="74600"/>
              </a:lnSpc>
              <a:spcBef>
                <a:spcPts val="285"/>
              </a:spcBef>
            </a:pPr>
            <a:r>
              <a:rPr sz="1000" spc="-50" dirty="0">
                <a:solidFill>
                  <a:srgbClr val="131313"/>
                </a:solidFill>
                <a:latin typeface="Calibri"/>
                <a:cs typeface="Calibri"/>
              </a:rPr>
              <a:t>Tuvieron</a:t>
            </a:r>
            <a:r>
              <a:rPr sz="1000" spc="1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151515"/>
                </a:solidFill>
                <a:latin typeface="Calibri"/>
                <a:cs typeface="Calibri"/>
              </a:rPr>
              <a:t>la</a:t>
            </a:r>
            <a:r>
              <a:rPr sz="1000" spc="-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000" spc="-45" dirty="0">
                <a:solidFill>
                  <a:srgbClr val="131313"/>
                </a:solidFill>
                <a:latin typeface="Calibri"/>
                <a:cs typeface="Calibri"/>
              </a:rPr>
              <a:t>primera</a:t>
            </a:r>
            <a:r>
              <a:rPr sz="1000" spc="-2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00" spc="-30" dirty="0">
                <a:solidFill>
                  <a:srgbClr val="131313"/>
                </a:solidFill>
                <a:latin typeface="Calibri"/>
                <a:cs typeface="Calibri"/>
              </a:rPr>
              <a:t>organización</a:t>
            </a:r>
            <a:r>
              <a:rPr sz="1000" spc="5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50" spc="-45" dirty="0">
                <a:solidFill>
                  <a:srgbClr val="151515"/>
                </a:solidFill>
                <a:latin typeface="Calibri"/>
                <a:cs typeface="Calibri"/>
              </a:rPr>
              <a:t>política</a:t>
            </a:r>
            <a:r>
              <a:rPr sz="1050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050" spc="-60" dirty="0">
                <a:solidFill>
                  <a:srgbClr val="131313"/>
                </a:solidFill>
                <a:latin typeface="Calibri"/>
                <a:cs typeface="Calibri"/>
              </a:rPr>
              <a:t>definida</a:t>
            </a:r>
            <a:r>
              <a:rPr sz="1050" spc="5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50" spc="-65" dirty="0">
                <a:solidFill>
                  <a:srgbClr val="1A1A1A"/>
                </a:solidFill>
                <a:latin typeface="Calibri"/>
                <a:cs typeface="Calibri"/>
              </a:rPr>
              <a:t>y</a:t>
            </a:r>
            <a:r>
              <a:rPr sz="1050" spc="-50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1050" spc="-35" dirty="0">
                <a:solidFill>
                  <a:srgbClr val="131313"/>
                </a:solidFill>
                <a:latin typeface="Calibri"/>
                <a:cs typeface="Calibri"/>
              </a:rPr>
              <a:t>desarrollaron </a:t>
            </a:r>
            <a:r>
              <a:rPr sz="1000" spc="-50" dirty="0">
                <a:solidFill>
                  <a:srgbClr val="131313"/>
                </a:solidFill>
                <a:latin typeface="Calibri"/>
                <a:cs typeface="Calibri"/>
              </a:rPr>
              <a:t>pelotas</a:t>
            </a:r>
            <a:r>
              <a:rPr sz="1000" spc="3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00" spc="-45" dirty="0">
                <a:solidFill>
                  <a:srgbClr val="1D1D1D"/>
                </a:solidFill>
                <a:latin typeface="Calibri"/>
                <a:cs typeface="Calibri"/>
              </a:rPr>
              <a:t>de</a:t>
            </a:r>
            <a:r>
              <a:rPr sz="1000" spc="-25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131313"/>
                </a:solidFill>
                <a:latin typeface="Calibri"/>
                <a:cs typeface="Calibri"/>
              </a:rPr>
              <a:t>hule.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Olmecas: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60450" y="1698880"/>
            <a:ext cx="2586990" cy="304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5"/>
              </a:spcBef>
            </a:pPr>
            <a:r>
              <a:rPr sz="2700" b="1" spc="-67" baseline="1543" dirty="0">
                <a:solidFill>
                  <a:srgbClr val="0F0F0F"/>
                </a:solidFill>
                <a:latin typeface="Calibri"/>
                <a:cs typeface="Calibri"/>
              </a:rPr>
              <a:t>¿</a:t>
            </a:r>
            <a:r>
              <a:rPr sz="1600" b="1" dirty="0" err="1">
                <a:solidFill>
                  <a:srgbClr val="0A0A0A"/>
                </a:solidFill>
                <a:latin typeface="Calibri"/>
                <a:cs typeface="Calibri"/>
              </a:rPr>
              <a:t>Quiénes</a:t>
            </a: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lang="es-ES" sz="1600" b="1" dirty="0">
                <a:solidFill>
                  <a:srgbClr val="0A0A0A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ran </a:t>
            </a:r>
            <a:r>
              <a:rPr lang="es-ES" sz="1600" b="1" dirty="0">
                <a:solidFill>
                  <a:srgbClr val="0A0A0A"/>
                </a:solidFill>
                <a:latin typeface="Calibri"/>
                <a:cs typeface="Calibri"/>
              </a:rPr>
              <a:t>l</a:t>
            </a:r>
            <a:r>
              <a:rPr sz="1600" b="1" dirty="0" err="1">
                <a:solidFill>
                  <a:srgbClr val="0A0A0A"/>
                </a:solidFill>
                <a:latin typeface="Calibri"/>
                <a:cs typeface="Calibri"/>
              </a:rPr>
              <a:t>os</a:t>
            </a: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 Olmecas?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47296" y="4429140"/>
            <a:ext cx="1393190" cy="904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545"/>
              </a:lnSpc>
              <a:spcBef>
                <a:spcPts val="95"/>
              </a:spcBef>
            </a:pPr>
            <a:r>
              <a:rPr sz="1400" b="1" spc="-10" dirty="0">
                <a:solidFill>
                  <a:srgbClr val="0A0A0A"/>
                </a:solidFill>
                <a:latin typeface="Calibri"/>
                <a:cs typeface="Calibri"/>
              </a:rPr>
              <a:t>Legado para</a:t>
            </a:r>
          </a:p>
          <a:p>
            <a:pPr algn="ctr">
              <a:lnSpc>
                <a:spcPts val="1480"/>
              </a:lnSpc>
            </a:pPr>
            <a:r>
              <a:rPr sz="1400" b="1" spc="-10" dirty="0">
                <a:solidFill>
                  <a:srgbClr val="0A0A0A"/>
                </a:solidFill>
                <a:latin typeface="Calibri"/>
                <a:cs typeface="Calibri"/>
              </a:rPr>
              <a:t>futuras culturas</a:t>
            </a:r>
          </a:p>
          <a:p>
            <a:pPr marL="12700" marR="5080" indent="-3175" algn="ctr">
              <a:lnSpc>
                <a:spcPct val="78100"/>
              </a:lnSpc>
              <a:spcBef>
                <a:spcPts val="195"/>
              </a:spcBef>
            </a:pPr>
            <a:r>
              <a:rPr sz="1000" spc="-50" dirty="0">
                <a:solidFill>
                  <a:srgbClr val="0F0F0F"/>
                </a:solidFill>
                <a:latin typeface="Calibri"/>
                <a:cs typeface="Calibri"/>
              </a:rPr>
              <a:t>Construyeron</a:t>
            </a:r>
            <a:r>
              <a:rPr sz="1000" spc="5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161616"/>
                </a:solidFill>
                <a:latin typeface="Calibri"/>
                <a:cs typeface="Calibri"/>
              </a:rPr>
              <a:t>centros </a:t>
            </a:r>
            <a:r>
              <a:rPr sz="950" spc="-25" dirty="0">
                <a:solidFill>
                  <a:srgbClr val="161616"/>
                </a:solidFill>
                <a:latin typeface="Calibri"/>
                <a:cs typeface="Calibri"/>
              </a:rPr>
              <a:t>ceremoniales</a:t>
            </a:r>
            <a:r>
              <a:rPr sz="950" spc="4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51515"/>
                </a:solidFill>
                <a:latin typeface="Calibri"/>
                <a:cs typeface="Calibri"/>
              </a:rPr>
              <a:t>y</a:t>
            </a:r>
            <a:r>
              <a:rPr sz="950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950" spc="-10" dirty="0">
                <a:solidFill>
                  <a:srgbClr val="0F0F0F"/>
                </a:solidFill>
                <a:latin typeface="Calibri"/>
                <a:cs typeface="Calibri"/>
              </a:rPr>
              <a:t>desarrollaron </a:t>
            </a:r>
            <a:r>
              <a:rPr sz="1050" spc="-65" dirty="0">
                <a:solidFill>
                  <a:srgbClr val="161616"/>
                </a:solidFill>
                <a:latin typeface="Calibri"/>
                <a:cs typeface="Calibri"/>
              </a:rPr>
              <a:t>calenderios</a:t>
            </a:r>
            <a:r>
              <a:rPr sz="1050" spc="1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050" spc="-95" dirty="0">
                <a:solidFill>
                  <a:srgbClr val="1A1A1A"/>
                </a:solidFill>
                <a:latin typeface="Calibri"/>
                <a:cs typeface="Calibri"/>
              </a:rPr>
              <a:t>y</a:t>
            </a:r>
            <a:r>
              <a:rPr sz="1050" spc="-5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0F0F0F"/>
                </a:solidFill>
                <a:latin typeface="Calibri"/>
                <a:cs typeface="Calibri"/>
              </a:rPr>
              <a:t>sistemas</a:t>
            </a:r>
            <a:endParaRPr sz="1050" dirty="0">
              <a:latin typeface="Calibri"/>
              <a:cs typeface="Calibri"/>
            </a:endParaRPr>
          </a:p>
          <a:p>
            <a:pPr marL="1905" algn="ctr">
              <a:lnSpc>
                <a:spcPts val="885"/>
              </a:lnSpc>
            </a:pPr>
            <a:r>
              <a:rPr sz="1050" spc="-75" dirty="0">
                <a:solidFill>
                  <a:srgbClr val="232323"/>
                </a:solidFill>
                <a:latin typeface="Calibri"/>
                <a:cs typeface="Calibri"/>
              </a:rPr>
              <a:t>de</a:t>
            </a:r>
            <a:r>
              <a:rPr sz="1050" spc="-80" dirty="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0F0F0F"/>
                </a:solidFill>
                <a:latin typeface="Calibri"/>
                <a:cs typeface="Calibri"/>
              </a:rPr>
              <a:t>escritura.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8615" y="1726434"/>
            <a:ext cx="1548130" cy="4584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96850" marR="5080" indent="-184785">
              <a:lnSpc>
                <a:spcPct val="76500"/>
              </a:lnSpc>
              <a:spcBef>
                <a:spcPts val="565"/>
              </a:spcBef>
            </a:pP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Vivieron</a:t>
            </a:r>
            <a:r>
              <a:rPr sz="1600" b="1" spc="-10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hace</a:t>
            </a:r>
            <a:r>
              <a:rPr sz="1600" b="1" spc="-60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0A0A0A"/>
                </a:solidFill>
                <a:latin typeface="Calibri"/>
                <a:cs typeface="Calibri"/>
              </a:rPr>
              <a:t>más </a:t>
            </a: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de</a:t>
            </a:r>
            <a:r>
              <a:rPr sz="1600" b="1" spc="-9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A0A0A"/>
                </a:solidFill>
                <a:latin typeface="Calibri"/>
                <a:cs typeface="Calibri"/>
              </a:rPr>
              <a:t>3,200</a:t>
            </a:r>
            <a:r>
              <a:rPr sz="1600" b="1" spc="-4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A0A0A"/>
                </a:solidFill>
                <a:latin typeface="Calibri"/>
                <a:cs typeface="Calibri"/>
              </a:rPr>
              <a:t>años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80300" y="5388955"/>
            <a:ext cx="936625" cy="52959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 indent="-8255" algn="ctr">
              <a:lnSpc>
                <a:spcPct val="71200"/>
              </a:lnSpc>
              <a:spcBef>
                <a:spcPts val="475"/>
              </a:spcBef>
            </a:pPr>
            <a:r>
              <a:rPr sz="1050" spc="-60" dirty="0">
                <a:solidFill>
                  <a:srgbClr val="161616"/>
                </a:solidFill>
                <a:latin typeface="Calibri"/>
                <a:cs typeface="Calibri"/>
              </a:rPr>
              <a:t>de</a:t>
            </a:r>
            <a:r>
              <a:rPr sz="1050" spc="-80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0F0F0F"/>
                </a:solidFill>
                <a:latin typeface="Calibri"/>
                <a:cs typeface="Calibri"/>
              </a:rPr>
              <a:t>existencia </a:t>
            </a:r>
            <a:r>
              <a:rPr sz="1050" spc="-70" dirty="0">
                <a:solidFill>
                  <a:srgbClr val="0F0F0F"/>
                </a:solidFill>
                <a:latin typeface="Calibri"/>
                <a:cs typeface="Calibri"/>
              </a:rPr>
              <a:t>(celeste,</a:t>
            </a:r>
            <a:r>
              <a:rPr sz="1050" spc="30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1050" spc="-75" dirty="0">
                <a:solidFill>
                  <a:srgbClr val="0F0F0F"/>
                </a:solidFill>
                <a:latin typeface="Calibri"/>
                <a:cs typeface="Calibri"/>
              </a:rPr>
              <a:t>terrestre</a:t>
            </a:r>
            <a:r>
              <a:rPr sz="1050" spc="10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1050" spc="-50" dirty="0">
                <a:solidFill>
                  <a:srgbClr val="1A1A1A"/>
                </a:solidFill>
                <a:latin typeface="Calibri"/>
                <a:cs typeface="Calibri"/>
              </a:rPr>
              <a:t>e</a:t>
            </a:r>
            <a:r>
              <a:rPr sz="1050" spc="500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1050" spc="-70" dirty="0">
                <a:solidFill>
                  <a:srgbClr val="0F0F0F"/>
                </a:solidFill>
                <a:latin typeface="Calibri"/>
                <a:cs typeface="Calibri"/>
              </a:rPr>
              <a:t>inframundo)</a:t>
            </a:r>
            <a:r>
              <a:rPr sz="1050" spc="55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1050" spc="-50" dirty="0">
                <a:solidFill>
                  <a:srgbClr val="1A1A1A"/>
                </a:solidFill>
                <a:latin typeface="Calibri"/>
                <a:cs typeface="Calibri"/>
              </a:rPr>
              <a:t>y</a:t>
            </a:r>
            <a:r>
              <a:rPr sz="1050" spc="500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1050" spc="-65" dirty="0">
                <a:solidFill>
                  <a:srgbClr val="0F0F0F"/>
                </a:solidFill>
                <a:latin typeface="Calibri"/>
                <a:cs typeface="Calibri"/>
              </a:rPr>
              <a:t>múltiples</a:t>
            </a:r>
            <a:r>
              <a:rPr sz="1050" spc="25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0F0F0F"/>
                </a:solidFill>
                <a:latin typeface="Calibri"/>
                <a:cs typeface="Calibri"/>
              </a:rPr>
              <a:t>dioses.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44924" y="3071630"/>
            <a:ext cx="1459865" cy="78457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 indent="6350" algn="ctr">
              <a:lnSpc>
                <a:spcPct val="73300"/>
              </a:lnSpc>
              <a:spcBef>
                <a:spcPts val="625"/>
              </a:spcBef>
            </a:pPr>
            <a:r>
              <a:rPr sz="1400" b="1" spc="-10" dirty="0">
                <a:solidFill>
                  <a:srgbClr val="0A0A0A"/>
                </a:solidFill>
                <a:latin typeface="Calibri"/>
                <a:cs typeface="Calibri"/>
              </a:rPr>
              <a:t>Famosos por sus cabezas colosales</a:t>
            </a:r>
            <a:endParaRPr sz="1400" b="1" dirty="0">
              <a:latin typeface="Calibri"/>
              <a:cs typeface="Calibri"/>
            </a:endParaRPr>
          </a:p>
          <a:p>
            <a:pPr marL="64135" marR="60325" indent="10795" algn="ctr">
              <a:lnSpc>
                <a:spcPct val="80500"/>
              </a:lnSpc>
              <a:spcBef>
                <a:spcPts val="170"/>
              </a:spcBef>
            </a:pPr>
            <a:r>
              <a:rPr sz="1000" spc="-40" dirty="0">
                <a:solidFill>
                  <a:srgbClr val="0A0A0A"/>
                </a:solidFill>
                <a:latin typeface="Calibri"/>
                <a:cs typeface="Calibri"/>
              </a:rPr>
              <a:t>Esculturas</a:t>
            </a:r>
            <a:r>
              <a:rPr sz="1000" spc="2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000" spc="-35" dirty="0">
                <a:solidFill>
                  <a:srgbClr val="131313"/>
                </a:solidFill>
                <a:latin typeface="Calibri"/>
                <a:cs typeface="Calibri"/>
              </a:rPr>
              <a:t>gigantescas</a:t>
            </a:r>
            <a:r>
              <a:rPr sz="1000" spc="2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0A0A0A"/>
                </a:solidFill>
                <a:latin typeface="Calibri"/>
                <a:cs typeface="Calibri"/>
              </a:rPr>
              <a:t>con</a:t>
            </a:r>
            <a:r>
              <a:rPr sz="1000" spc="500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131313"/>
                </a:solidFill>
                <a:latin typeface="Arial MT"/>
                <a:cs typeface="Arial MT"/>
              </a:rPr>
              <a:t>nariz</a:t>
            </a:r>
            <a:r>
              <a:rPr sz="900" spc="-30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900" spc="-50" dirty="0">
                <a:solidFill>
                  <a:srgbClr val="0A0A0A"/>
                </a:solidFill>
                <a:latin typeface="Arial MT"/>
                <a:cs typeface="Arial MT"/>
              </a:rPr>
              <a:t>ancha</a:t>
            </a:r>
            <a:r>
              <a:rPr sz="900" dirty="0">
                <a:solidFill>
                  <a:srgbClr val="0A0A0A"/>
                </a:solidFill>
                <a:latin typeface="Arial MT"/>
                <a:cs typeface="Arial MT"/>
              </a:rPr>
              <a:t> </a:t>
            </a:r>
            <a:r>
              <a:rPr sz="900" spc="-50" dirty="0">
                <a:solidFill>
                  <a:srgbClr val="181818"/>
                </a:solidFill>
                <a:latin typeface="Arial MT"/>
                <a:cs typeface="Arial MT"/>
              </a:rPr>
              <a:t>y </a:t>
            </a:r>
            <a:r>
              <a:rPr sz="900" spc="-30" dirty="0">
                <a:solidFill>
                  <a:srgbClr val="131313"/>
                </a:solidFill>
                <a:latin typeface="Arial MT"/>
                <a:cs typeface="Arial MT"/>
              </a:rPr>
              <a:t>labios</a:t>
            </a:r>
            <a:r>
              <a:rPr sz="900" spc="-10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900" spc="-50" dirty="0">
                <a:solidFill>
                  <a:srgbClr val="131313"/>
                </a:solidFill>
                <a:latin typeface="Arial MT"/>
                <a:cs typeface="Arial MT"/>
              </a:rPr>
              <a:t>gruesos</a:t>
            </a:r>
            <a:r>
              <a:rPr sz="900" spc="500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000" spc="-55" dirty="0">
                <a:solidFill>
                  <a:srgbClr val="0A0A0A"/>
                </a:solidFill>
                <a:latin typeface="Calibri"/>
                <a:cs typeface="Calibri"/>
              </a:rPr>
              <a:t>como</a:t>
            </a:r>
            <a:r>
              <a:rPr sz="1000" spc="-2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1000" spc="-40" dirty="0">
                <a:solidFill>
                  <a:srgbClr val="131313"/>
                </a:solidFill>
                <a:latin typeface="Calibri"/>
                <a:cs typeface="Calibri"/>
              </a:rPr>
              <a:t>rasgo</a:t>
            </a:r>
            <a:r>
              <a:rPr sz="1000" spc="-25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0A0A0A"/>
                </a:solidFill>
                <a:latin typeface="Calibri"/>
                <a:cs typeface="Calibri"/>
              </a:rPr>
              <a:t>distintivo.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99</Words>
  <Application>Microsoft Office PowerPoint</Application>
  <PresentationFormat>Personalizado</PresentationFormat>
  <Paragraphs>15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Arial MT</vt:lpstr>
      <vt:lpstr>Calibri</vt:lpstr>
      <vt:lpstr>Office Theme</vt:lpstr>
      <vt:lpstr>Olmecas: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Carles Bernat Molina</cp:lastModifiedBy>
  <cp:revision>1</cp:revision>
  <dcterms:created xsi:type="dcterms:W3CDTF">2025-12-12T18:09:06Z</dcterms:created>
  <dcterms:modified xsi:type="dcterms:W3CDTF">2025-12-12T18:14:28Z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2025-12-12T00:00:00Z</vt:filetime>
  </property>
  <property fmtid="{D5CDD505-2E9C-101B-9397-08002B2CF9AE}" pid="3" name="LastSaved">
    <vt:filetime>2025-12-12T00:00:00Z</vt:filetime>
  </property>
  <property fmtid="{D5CDD505-2E9C-101B-9397-08002B2CF9AE}" pid="4" name="Producer">
    <vt:lpwstr>iLovePDF</vt:lpwstr>
  </property>
</Properties>
</file>