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9753600" cy="7315200"/>
  <p:notesSz cx="9753600" cy="73152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434" y="-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7680" y="292608"/>
            <a:ext cx="8778240" cy="1170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7680" y="1682496"/>
            <a:ext cx="8778240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docz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3840" y="6195059"/>
            <a:ext cx="9265920" cy="737235"/>
          </a:xfrm>
          <a:custGeom>
            <a:avLst/>
            <a:gdLst/>
            <a:ahLst/>
            <a:cxnLst/>
            <a:rect l="l" t="t" r="r" b="b"/>
            <a:pathLst>
              <a:path w="9265920" h="737234">
                <a:moveTo>
                  <a:pt x="9265920" y="0"/>
                </a:moveTo>
                <a:lnTo>
                  <a:pt x="0" y="0"/>
                </a:lnTo>
                <a:lnTo>
                  <a:pt x="0" y="737071"/>
                </a:lnTo>
                <a:lnTo>
                  <a:pt x="9265920" y="737071"/>
                </a:lnTo>
                <a:lnTo>
                  <a:pt x="9265920" y="0"/>
                </a:lnTo>
                <a:close/>
              </a:path>
            </a:pathLst>
          </a:custGeom>
          <a:solidFill>
            <a:srgbClr val="FFA47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43840" y="4572"/>
            <a:ext cx="9265920" cy="6949440"/>
            <a:chOff x="243840" y="4572"/>
            <a:chExt cx="9265920" cy="6949440"/>
          </a:xfrm>
        </p:grpSpPr>
        <p:sp>
          <p:nvSpPr>
            <p:cNvPr id="4" name="object 4"/>
            <p:cNvSpPr/>
            <p:nvPr/>
          </p:nvSpPr>
          <p:spPr>
            <a:xfrm>
              <a:off x="243840" y="4574"/>
              <a:ext cx="9265920" cy="661035"/>
            </a:xfrm>
            <a:custGeom>
              <a:avLst/>
              <a:gdLst/>
              <a:ahLst/>
              <a:cxnLst/>
              <a:rect l="l" t="t" r="r" b="b"/>
              <a:pathLst>
                <a:path w="9265920" h="661035">
                  <a:moveTo>
                    <a:pt x="9265920" y="0"/>
                  </a:moveTo>
                  <a:lnTo>
                    <a:pt x="0" y="0"/>
                  </a:lnTo>
                  <a:lnTo>
                    <a:pt x="0" y="660905"/>
                  </a:lnTo>
                  <a:lnTo>
                    <a:pt x="9265920" y="660905"/>
                  </a:lnTo>
                  <a:lnTo>
                    <a:pt x="9265920" y="0"/>
                  </a:lnTo>
                  <a:close/>
                </a:path>
              </a:pathLst>
            </a:custGeom>
            <a:solidFill>
              <a:srgbClr val="FFA4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3840" y="665951"/>
              <a:ext cx="9265920" cy="5528945"/>
            </a:xfrm>
            <a:custGeom>
              <a:avLst/>
              <a:gdLst/>
              <a:ahLst/>
              <a:cxnLst/>
              <a:rect l="l" t="t" r="r" b="b"/>
              <a:pathLst>
                <a:path w="9265920" h="5528945">
                  <a:moveTo>
                    <a:pt x="9265920" y="0"/>
                  </a:moveTo>
                  <a:lnTo>
                    <a:pt x="0" y="0"/>
                  </a:lnTo>
                  <a:lnTo>
                    <a:pt x="0" y="5528945"/>
                  </a:lnTo>
                  <a:lnTo>
                    <a:pt x="9265920" y="5528945"/>
                  </a:lnTo>
                  <a:lnTo>
                    <a:pt x="9265920" y="0"/>
                  </a:lnTo>
                  <a:close/>
                </a:path>
              </a:pathLst>
            </a:custGeom>
            <a:solidFill>
              <a:srgbClr val="E7E9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756" y="665988"/>
              <a:ext cx="9174480" cy="55305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0907" y="224028"/>
              <a:ext cx="969263" cy="116738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70063" y="5670804"/>
              <a:ext cx="2139696" cy="12832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12336" y="5786627"/>
              <a:ext cx="1909572" cy="11673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8763" y="5303519"/>
              <a:ext cx="1792224" cy="12390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62216" y="4572"/>
              <a:ext cx="1502664" cy="92963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279138" y="3273678"/>
            <a:ext cx="125222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spc="140" dirty="0">
                <a:solidFill>
                  <a:srgbClr val="4A2C1D"/>
                </a:solidFill>
                <a:latin typeface="Calibri"/>
                <a:cs typeface="Calibri"/>
              </a:rPr>
              <a:t>P</a:t>
            </a:r>
            <a:r>
              <a:rPr sz="1850" spc="-55" dirty="0">
                <a:solidFill>
                  <a:srgbClr val="4A2C1D"/>
                </a:solidFill>
                <a:latin typeface="Calibri"/>
                <a:cs typeface="Calibri"/>
              </a:rPr>
              <a:t>O</a:t>
            </a:r>
            <a:r>
              <a:rPr sz="1850" spc="55" dirty="0">
                <a:solidFill>
                  <a:srgbClr val="4A2C1D"/>
                </a:solidFill>
                <a:latin typeface="Calibri"/>
                <a:cs typeface="Calibri"/>
              </a:rPr>
              <a:t>R</a:t>
            </a:r>
            <a:r>
              <a:rPr sz="1850" spc="45" dirty="0">
                <a:solidFill>
                  <a:srgbClr val="4A2C1D"/>
                </a:solidFill>
                <a:latin typeface="Calibri"/>
                <a:cs typeface="Calibri"/>
              </a:rPr>
              <a:t>F</a:t>
            </a:r>
            <a:r>
              <a:rPr sz="1850" spc="125" dirty="0">
                <a:solidFill>
                  <a:srgbClr val="4A2C1D"/>
                </a:solidFill>
                <a:latin typeface="Calibri"/>
                <a:cs typeface="Calibri"/>
              </a:rPr>
              <a:t>l</a:t>
            </a:r>
            <a:r>
              <a:rPr sz="1850" spc="55" dirty="0">
                <a:solidFill>
                  <a:srgbClr val="4A2C1D"/>
                </a:solidFill>
                <a:latin typeface="Calibri"/>
                <a:cs typeface="Calibri"/>
              </a:rPr>
              <a:t>R</a:t>
            </a:r>
            <a:r>
              <a:rPr sz="1850" spc="110" dirty="0">
                <a:solidFill>
                  <a:srgbClr val="4A2C1D"/>
                </a:solidFill>
                <a:latin typeface="Calibri"/>
                <a:cs typeface="Calibri"/>
              </a:rPr>
              <a:t>l</a:t>
            </a:r>
            <a:r>
              <a:rPr sz="1850" spc="-190" dirty="0">
                <a:solidFill>
                  <a:srgbClr val="4A2C1D"/>
                </a:solidFill>
                <a:latin typeface="Calibri"/>
                <a:cs typeface="Calibri"/>
              </a:rPr>
              <a:t>A</a:t>
            </a:r>
            <a:r>
              <a:rPr sz="1850" spc="-5" dirty="0">
                <a:solidFill>
                  <a:srgbClr val="4A2C1D"/>
                </a:solidFill>
                <a:latin typeface="Calibri"/>
                <a:cs typeface="Calibri"/>
              </a:rPr>
              <a:t>T</a:t>
            </a:r>
            <a:r>
              <a:rPr sz="1850" spc="-24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850" spc="-55" dirty="0">
                <a:solidFill>
                  <a:srgbClr val="4A2C1D"/>
                </a:solidFill>
                <a:latin typeface="Calibri"/>
                <a:cs typeface="Calibri"/>
              </a:rPr>
              <a:t>O</a:t>
            </a:r>
            <a:r>
              <a:rPr sz="400" spc="-5" dirty="0">
                <a:solidFill>
                  <a:srgbClr val="4A2C1D"/>
                </a:solidFill>
                <a:latin typeface="Gabriola"/>
                <a:cs typeface="Gabriola"/>
              </a:rPr>
              <a:t>.</a:t>
            </a:r>
            <a:endParaRPr sz="400">
              <a:latin typeface="Gabriola"/>
              <a:cs typeface="Gabriol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8850" y="1242821"/>
            <a:ext cx="1153795" cy="10706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ctr">
              <a:lnSpc>
                <a:spcPct val="88900"/>
              </a:lnSpc>
              <a:spcBef>
                <a:spcPts val="225"/>
              </a:spcBef>
            </a:pP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Pr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im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9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pe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ri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50" dirty="0">
                <a:solidFill>
                  <a:srgbClr val="4A2C1D"/>
                </a:solidFill>
                <a:latin typeface="Trebuchet MS"/>
                <a:cs typeface="Trebuchet MS"/>
              </a:rPr>
              <a:t>(</a:t>
            </a:r>
            <a:r>
              <a:rPr sz="950" spc="-155" dirty="0">
                <a:solidFill>
                  <a:srgbClr val="4A2C1D"/>
                </a:solidFill>
                <a:latin typeface="Trebuchet MS"/>
                <a:cs typeface="Trebuchet MS"/>
              </a:rPr>
              <a:t>1877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-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45" dirty="0">
                <a:solidFill>
                  <a:srgbClr val="4A2C1D"/>
                </a:solidFill>
                <a:latin typeface="Trebuchet MS"/>
                <a:cs typeface="Trebuchet MS"/>
              </a:rPr>
              <a:t>1880</a:t>
            </a:r>
            <a:r>
              <a:rPr sz="950" spc="-140" dirty="0">
                <a:solidFill>
                  <a:srgbClr val="4A2C1D"/>
                </a:solidFill>
                <a:latin typeface="Trebuchet MS"/>
                <a:cs typeface="Trebuchet MS"/>
              </a:rPr>
              <a:t>)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:</a:t>
            </a:r>
            <a:r>
              <a:rPr sz="95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Po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4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ía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z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con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ol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950" spc="-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cont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l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ol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í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50" spc="-9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oto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rg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r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conc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es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y</a:t>
            </a:r>
            <a:r>
              <a:rPr sz="9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av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ol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í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9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lo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gr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q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y</a:t>
            </a:r>
            <a:r>
              <a:rPr sz="950" spc="-1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err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10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105" dirty="0">
                <a:solidFill>
                  <a:srgbClr val="4A2C1D"/>
                </a:solidFill>
                <a:latin typeface="Trebuchet MS"/>
                <a:cs typeface="Trebuchet MS"/>
              </a:rPr>
              <a:t>te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10" dirty="0">
                <a:solidFill>
                  <a:srgbClr val="4A2C1D"/>
                </a:solidFill>
                <a:latin typeface="Trebuchet MS"/>
                <a:cs typeface="Trebuchet MS"/>
              </a:rPr>
              <a:t>zo</a:t>
            </a:r>
            <a:r>
              <a:rPr sz="950" spc="-10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1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10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.</a:t>
            </a:r>
            <a:endParaRPr sz="95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86535" y="3023363"/>
            <a:ext cx="874394" cy="74422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-13335" algn="ctr">
              <a:lnSpc>
                <a:spcPct val="87100"/>
              </a:lnSpc>
              <a:spcBef>
                <a:spcPts val="265"/>
              </a:spcBef>
            </a:pPr>
            <a:r>
              <a:rPr sz="1050" spc="-6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Por</a:t>
            </a:r>
            <a:r>
              <a:rPr sz="1050" spc="-70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iria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abar</a:t>
            </a:r>
            <a:r>
              <a:rPr sz="1050" spc="-9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1050" spc="-1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de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229" dirty="0">
                <a:solidFill>
                  <a:srgbClr val="4A2C1D"/>
                </a:solidFill>
                <a:latin typeface="Trebuchet MS"/>
                <a:cs typeface="Trebuchet MS"/>
              </a:rPr>
              <a:t>1</a:t>
            </a:r>
            <a:r>
              <a:rPr sz="1050" spc="30" dirty="0">
                <a:solidFill>
                  <a:srgbClr val="4A2C1D"/>
                </a:solidFill>
                <a:latin typeface="Trebuchet MS"/>
                <a:cs typeface="Trebuchet MS"/>
              </a:rPr>
              <a:t>7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95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ebrer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1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3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14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95" dirty="0">
                <a:solidFill>
                  <a:srgbClr val="4A2C1D"/>
                </a:solidFill>
                <a:latin typeface="Trebuchet MS"/>
                <a:cs typeface="Trebuchet MS"/>
              </a:rPr>
              <a:t>187</a:t>
            </a:r>
            <a:r>
              <a:rPr sz="1050" spc="45" dirty="0">
                <a:solidFill>
                  <a:srgbClr val="4A2C1D"/>
                </a:solidFill>
                <a:latin typeface="Trebuchet MS"/>
                <a:cs typeface="Trebuchet MS"/>
              </a:rPr>
              <a:t>7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2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6</a:t>
            </a:r>
            <a:r>
              <a:rPr sz="1050" spc="-14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3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1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ma</a:t>
            </a:r>
            <a:r>
              <a:rPr sz="1050" spc="-80" dirty="0">
                <a:solidFill>
                  <a:srgbClr val="4A2C1D"/>
                </a:solidFill>
                <a:latin typeface="Trebuchet MS"/>
                <a:cs typeface="Trebuchet MS"/>
              </a:rPr>
              <a:t>y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1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95" dirty="0">
                <a:solidFill>
                  <a:srgbClr val="4A2C1D"/>
                </a:solidFill>
                <a:latin typeface="Trebuchet MS"/>
                <a:cs typeface="Trebuchet MS"/>
              </a:rPr>
              <a:t>1911.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1849" y="4208529"/>
            <a:ext cx="911225" cy="67945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065" marR="5080" indent="-8890" algn="ctr">
              <a:lnSpc>
                <a:spcPct val="87900"/>
              </a:lnSpc>
              <a:spcBef>
                <a:spcPts val="235"/>
              </a:spcBef>
            </a:pP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14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7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50" spc="-16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í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4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6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3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50" spc="-55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950" spc="-16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3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14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-5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9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50" spc="-1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25" dirty="0">
                <a:solidFill>
                  <a:srgbClr val="4A2C1D"/>
                </a:solidFill>
                <a:latin typeface="Trebuchet MS"/>
                <a:cs typeface="Trebuchet MS"/>
              </a:rPr>
              <a:t>g</a:t>
            </a:r>
            <a:r>
              <a:rPr sz="950" spc="-1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7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135" dirty="0">
                <a:solidFill>
                  <a:srgbClr val="4A2C1D"/>
                </a:solidFill>
                <a:latin typeface="Trebuchet MS"/>
                <a:cs typeface="Trebuchet MS"/>
              </a:rPr>
              <a:t>m</a:t>
            </a:r>
            <a:r>
              <a:rPr sz="950" spc="-1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14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50" spc="-16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10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í</a:t>
            </a:r>
            <a:r>
              <a:rPr sz="950" spc="-14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,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6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3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ó</a:t>
            </a:r>
            <a:r>
              <a:rPr sz="950" spc="-135" dirty="0">
                <a:solidFill>
                  <a:srgbClr val="4A2C1D"/>
                </a:solidFill>
                <a:latin typeface="Trebuchet MS"/>
                <a:cs typeface="Trebuchet MS"/>
              </a:rPr>
              <a:t>m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y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culturales.</a:t>
            </a:r>
            <a:endParaRPr sz="95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64689" y="995552"/>
            <a:ext cx="1128395" cy="105156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065" marR="5080" algn="ctr">
              <a:lnSpc>
                <a:spcPct val="92600"/>
              </a:lnSpc>
              <a:spcBef>
                <a:spcPts val="180"/>
              </a:spcBef>
            </a:pP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Te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rc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10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er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io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30" dirty="0">
                <a:solidFill>
                  <a:srgbClr val="4A2C1D"/>
                </a:solidFill>
                <a:latin typeface="Trebuchet MS"/>
                <a:cs typeface="Trebuchet MS"/>
              </a:rPr>
              <a:t>(</a:t>
            </a:r>
            <a:r>
              <a:rPr sz="900" spc="-140" dirty="0">
                <a:solidFill>
                  <a:srgbClr val="4A2C1D"/>
                </a:solidFill>
                <a:latin typeface="Trebuchet MS"/>
                <a:cs typeface="Trebuchet MS"/>
              </a:rPr>
              <a:t>188</a:t>
            </a:r>
            <a:r>
              <a:rPr sz="900" spc="-135" dirty="0">
                <a:solidFill>
                  <a:srgbClr val="4A2C1D"/>
                </a:solidFill>
                <a:latin typeface="Trebuchet MS"/>
                <a:cs typeface="Trebuchet MS"/>
              </a:rPr>
              <a:t>8</a:t>
            </a:r>
            <a:r>
              <a:rPr sz="900" spc="-130" dirty="0">
                <a:solidFill>
                  <a:srgbClr val="4A2C1D"/>
                </a:solidFill>
                <a:latin typeface="Trebuchet MS"/>
                <a:cs typeface="Trebuchet MS"/>
              </a:rPr>
              <a:t>-</a:t>
            </a:r>
            <a:r>
              <a:rPr sz="900" spc="-140" dirty="0">
                <a:solidFill>
                  <a:srgbClr val="4A2C1D"/>
                </a:solidFill>
                <a:latin typeface="Trebuchet MS"/>
                <a:cs typeface="Trebuchet MS"/>
              </a:rPr>
              <a:t>1892</a:t>
            </a:r>
            <a:r>
              <a:rPr sz="900" spc="-130" dirty="0">
                <a:solidFill>
                  <a:srgbClr val="4A2C1D"/>
                </a:solidFill>
                <a:latin typeface="Trebuchet MS"/>
                <a:cs typeface="Trebuchet MS"/>
              </a:rPr>
              <a:t>)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: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00" spc="-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50" dirty="0">
                <a:solidFill>
                  <a:srgbClr val="4A2C1D"/>
                </a:solidFill>
                <a:latin typeface="Trebuchet MS"/>
                <a:cs typeface="Trebuchet MS"/>
              </a:rPr>
              <a:t>2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7</a:t>
            </a:r>
            <a:r>
              <a:rPr sz="900" spc="-12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1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3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14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00" spc="-110" dirty="0">
                <a:solidFill>
                  <a:srgbClr val="4A2C1D"/>
                </a:solidFill>
                <a:latin typeface="Trebuchet MS"/>
                <a:cs typeface="Trebuchet MS"/>
              </a:rPr>
              <a:t>ep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spc="-114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11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A2C1D"/>
                </a:solidFill>
                <a:latin typeface="Trebuchet MS"/>
                <a:cs typeface="Trebuchet MS"/>
              </a:rPr>
              <a:t>m</a:t>
            </a:r>
            <a:r>
              <a:rPr sz="900" spc="-110" dirty="0">
                <a:solidFill>
                  <a:srgbClr val="4A2C1D"/>
                </a:solidFill>
                <a:latin typeface="Trebuchet MS"/>
                <a:cs typeface="Trebuchet MS"/>
              </a:rPr>
              <a:t>br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25" dirty="0">
                <a:solidFill>
                  <a:srgbClr val="4A2C1D"/>
                </a:solidFill>
                <a:latin typeface="Trebuchet MS"/>
                <a:cs typeface="Trebuchet MS"/>
              </a:rPr>
              <a:t>189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0</a:t>
            </a:r>
            <a:r>
              <a:rPr sz="90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14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ef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orm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l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í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cul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0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50" dirty="0">
                <a:solidFill>
                  <a:srgbClr val="4A2C1D"/>
                </a:solidFill>
                <a:latin typeface="Trebuchet MS"/>
                <a:cs typeface="Trebuchet MS"/>
              </a:rPr>
              <a:t>7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8</a:t>
            </a:r>
            <a:r>
              <a:rPr sz="900" spc="-12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1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3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a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uc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ió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a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pe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rmi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ee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cció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n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0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si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1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Rep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ú</a:t>
            </a:r>
            <a:r>
              <a:rPr sz="900" spc="-110" dirty="0">
                <a:solidFill>
                  <a:srgbClr val="4A2C1D"/>
                </a:solidFill>
                <a:latin typeface="Trebuchet MS"/>
                <a:cs typeface="Trebuchet MS"/>
              </a:rPr>
              <a:t>b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32656" y="2526920"/>
            <a:ext cx="977265" cy="117983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7620" algn="ctr">
              <a:lnSpc>
                <a:spcPct val="92700"/>
              </a:lnSpc>
              <a:spcBef>
                <a:spcPts val="175"/>
              </a:spcBef>
            </a:pP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Qu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nt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00" spc="-1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xt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pe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río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00" spc="-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(</a:t>
            </a:r>
            <a:r>
              <a:rPr sz="900" spc="-114" dirty="0">
                <a:solidFill>
                  <a:srgbClr val="4A2C1D"/>
                </a:solidFill>
                <a:latin typeface="Trebuchet MS"/>
                <a:cs typeface="Trebuchet MS"/>
              </a:rPr>
              <a:t>1896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-</a:t>
            </a:r>
            <a:r>
              <a:rPr sz="900" spc="-114" dirty="0">
                <a:solidFill>
                  <a:srgbClr val="4A2C1D"/>
                </a:solidFill>
                <a:latin typeface="Trebuchet MS"/>
                <a:cs typeface="Trebuchet MS"/>
              </a:rPr>
              <a:t>1904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)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:</a:t>
            </a:r>
            <a:r>
              <a:rPr sz="900" spc="-5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A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0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10" dirty="0">
                <a:solidFill>
                  <a:srgbClr val="4A2C1D"/>
                </a:solidFill>
                <a:latin typeface="Trebuchet MS"/>
                <a:cs typeface="Trebuchet MS"/>
              </a:rPr>
              <a:t>here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,</a:t>
            </a:r>
            <a:r>
              <a:rPr sz="900" spc="-12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etend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0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h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A2C1D"/>
                </a:solidFill>
                <a:latin typeface="Trebuchet MS"/>
                <a:cs typeface="Trebuchet MS"/>
              </a:rPr>
              <a:t>ce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r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ccio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ne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0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a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25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900" spc="-3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00" spc="-2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8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00" spc="-50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00" spc="-5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pe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s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0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ee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cc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ón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,</a:t>
            </a:r>
            <a:r>
              <a:rPr sz="900" spc="-3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60" dirty="0">
                <a:solidFill>
                  <a:srgbClr val="4A2C1D"/>
                </a:solidFill>
                <a:latin typeface="Trebuchet MS"/>
                <a:cs typeface="Trebuchet MS"/>
              </a:rPr>
              <a:t>pe</a:t>
            </a:r>
            <a:r>
              <a:rPr sz="90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te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m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2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9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00" spc="-10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9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co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ntend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00" spc="-85" dirty="0">
                <a:solidFill>
                  <a:srgbClr val="4A2C1D"/>
                </a:solidFill>
                <a:latin typeface="Trebuchet MS"/>
                <a:cs typeface="Trebuchet MS"/>
              </a:rPr>
              <a:t>ente</a:t>
            </a:r>
            <a:r>
              <a:rPr sz="900" spc="-9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00" dirty="0">
                <a:solidFill>
                  <a:srgbClr val="4A2C1D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97737" y="997411"/>
            <a:ext cx="1158875" cy="106299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5080" algn="ctr">
              <a:lnSpc>
                <a:spcPct val="93800"/>
              </a:lnSpc>
              <a:spcBef>
                <a:spcPts val="165"/>
              </a:spcBef>
            </a:pPr>
            <a:r>
              <a:rPr sz="800" spc="-4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800" spc="-35" dirty="0">
                <a:solidFill>
                  <a:srgbClr val="4A2C1D"/>
                </a:solidFill>
                <a:latin typeface="Trebuchet MS"/>
                <a:cs typeface="Trebuchet MS"/>
              </a:rPr>
              <a:t>egu</a:t>
            </a:r>
            <a:r>
              <a:rPr sz="800" spc="-45" dirty="0">
                <a:solidFill>
                  <a:srgbClr val="4A2C1D"/>
                </a:solidFill>
                <a:latin typeface="Trebuchet MS"/>
                <a:cs typeface="Trebuchet MS"/>
              </a:rPr>
              <a:t>nd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800" spc="-8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800" spc="-4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5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800" spc="-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80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105" dirty="0">
                <a:solidFill>
                  <a:srgbClr val="4A2C1D"/>
                </a:solidFill>
                <a:latin typeface="Trebuchet MS"/>
                <a:cs typeface="Trebuchet MS"/>
              </a:rPr>
              <a:t>(</a:t>
            </a:r>
            <a:r>
              <a:rPr sz="800" spc="-114" dirty="0">
                <a:solidFill>
                  <a:srgbClr val="4A2C1D"/>
                </a:solidFill>
                <a:latin typeface="Trebuchet MS"/>
                <a:cs typeface="Trebuchet MS"/>
              </a:rPr>
              <a:t>1884</a:t>
            </a:r>
            <a:r>
              <a:rPr sz="800" spc="-105" dirty="0">
                <a:solidFill>
                  <a:srgbClr val="4A2C1D"/>
                </a:solidFill>
                <a:latin typeface="Trebuchet MS"/>
                <a:cs typeface="Trebuchet MS"/>
              </a:rPr>
              <a:t>-</a:t>
            </a:r>
            <a:r>
              <a:rPr sz="800" spc="-114" dirty="0">
                <a:solidFill>
                  <a:srgbClr val="4A2C1D"/>
                </a:solidFill>
                <a:latin typeface="Trebuchet MS"/>
                <a:cs typeface="Trebuchet MS"/>
              </a:rPr>
              <a:t>18</a:t>
            </a:r>
            <a:r>
              <a:rPr sz="800" spc="-100" dirty="0">
                <a:solidFill>
                  <a:srgbClr val="4A2C1D"/>
                </a:solidFill>
                <a:latin typeface="Trebuchet MS"/>
                <a:cs typeface="Trebuchet MS"/>
              </a:rPr>
              <a:t>8</a:t>
            </a:r>
            <a:r>
              <a:rPr sz="800" spc="-114" dirty="0">
                <a:solidFill>
                  <a:srgbClr val="4A2C1D"/>
                </a:solidFill>
                <a:latin typeface="Trebuchet MS"/>
                <a:cs typeface="Trebuchet MS"/>
              </a:rPr>
              <a:t>8</a:t>
            </a:r>
            <a:r>
              <a:rPr sz="800" spc="-95" dirty="0">
                <a:solidFill>
                  <a:srgbClr val="4A2C1D"/>
                </a:solidFill>
                <a:latin typeface="Trebuchet MS"/>
                <a:cs typeface="Trebuchet MS"/>
              </a:rPr>
              <a:t>)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: </a:t>
            </a:r>
            <a:r>
              <a:rPr sz="8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45" dirty="0">
                <a:solidFill>
                  <a:srgbClr val="4A2C1D"/>
                </a:solidFill>
                <a:latin typeface="Trebuchet MS"/>
                <a:cs typeface="Trebuchet MS"/>
              </a:rPr>
              <a:t>In</a:t>
            </a:r>
            <a:r>
              <a:rPr sz="800" spc="-50" dirty="0">
                <a:solidFill>
                  <a:srgbClr val="4A2C1D"/>
                </a:solidFill>
                <a:latin typeface="Trebuchet MS"/>
                <a:cs typeface="Trebuchet MS"/>
              </a:rPr>
              <a:t>ici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800" spc="-4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9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9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800" spc="-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ee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7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ci</a:t>
            </a:r>
            <a:r>
              <a:rPr sz="800" spc="-75" dirty="0">
                <a:solidFill>
                  <a:srgbClr val="4A2C1D"/>
                </a:solidFill>
                <a:latin typeface="Trebuchet MS"/>
                <a:cs typeface="Trebuchet MS"/>
              </a:rPr>
              <a:t>ó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n </a:t>
            </a:r>
            <a:r>
              <a:rPr sz="8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80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800" spc="-7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ida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.</a:t>
            </a:r>
            <a:r>
              <a:rPr sz="800" spc="-10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4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800" spc="-40" dirty="0">
                <a:solidFill>
                  <a:srgbClr val="4A2C1D"/>
                </a:solidFill>
                <a:latin typeface="Trebuchet MS"/>
                <a:cs typeface="Trebuchet MS"/>
              </a:rPr>
              <a:t>or</a:t>
            </a:r>
            <a:r>
              <a:rPr sz="800" spc="-35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800" spc="-40" dirty="0">
                <a:solidFill>
                  <a:srgbClr val="4A2C1D"/>
                </a:solidFill>
                <a:latin typeface="Trebuchet MS"/>
                <a:cs typeface="Trebuchet MS"/>
              </a:rPr>
              <a:t>iri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800" spc="-8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50" dirty="0">
                <a:solidFill>
                  <a:srgbClr val="4A2C1D"/>
                </a:solidFill>
                <a:latin typeface="Trebuchet MS"/>
                <a:cs typeface="Trebuchet MS"/>
              </a:rPr>
              <a:t>Dí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z </a:t>
            </a:r>
            <a:r>
              <a:rPr sz="8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50" dirty="0">
                <a:solidFill>
                  <a:srgbClr val="4A2C1D"/>
                </a:solidFill>
                <a:latin typeface="Trebuchet MS"/>
                <a:cs typeface="Trebuchet MS"/>
              </a:rPr>
              <a:t>co</a:t>
            </a:r>
            <a:r>
              <a:rPr sz="800" spc="-4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800" spc="-50" dirty="0">
                <a:solidFill>
                  <a:srgbClr val="4A2C1D"/>
                </a:solidFill>
                <a:latin typeface="Trebuchet MS"/>
                <a:cs typeface="Trebuchet MS"/>
              </a:rPr>
              <a:t>so</a:t>
            </a:r>
            <a:r>
              <a:rPr sz="800" spc="-4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800" spc="-5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800" spc="-4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4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800" spc="-4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800" spc="-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y</a:t>
            </a:r>
            <a:r>
              <a:rPr sz="800" spc="1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7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8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800" spc="-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9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7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800" spc="-7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8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800" spc="-7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800" spc="-7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7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800" spc="-70" dirty="0">
                <a:solidFill>
                  <a:srgbClr val="4A2C1D"/>
                </a:solidFill>
                <a:latin typeface="Trebuchet MS"/>
                <a:cs typeface="Trebuchet MS"/>
              </a:rPr>
              <a:t>ent</a:t>
            </a:r>
            <a:r>
              <a:rPr sz="800" spc="-7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800" spc="-70" dirty="0">
                <a:solidFill>
                  <a:srgbClr val="4A2C1D"/>
                </a:solidFill>
                <a:latin typeface="Trebuchet MS"/>
                <a:cs typeface="Trebuchet MS"/>
              </a:rPr>
              <a:t>nte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800" spc="-9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8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70" dirty="0">
                <a:solidFill>
                  <a:srgbClr val="4A2C1D"/>
                </a:solidFill>
                <a:latin typeface="Trebuchet MS"/>
                <a:cs typeface="Trebuchet MS"/>
              </a:rPr>
              <a:t>políticos:</a:t>
            </a:r>
            <a:r>
              <a:rPr sz="800" spc="270" dirty="0">
                <a:solidFill>
                  <a:srgbClr val="4A2C1D"/>
                </a:solidFill>
                <a:latin typeface="Trebuchet MS"/>
                <a:cs typeface="Trebuchet MS"/>
              </a:rPr>
              <a:t> 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lerdista, 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 go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z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is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as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,</a:t>
            </a:r>
            <a:r>
              <a:rPr sz="800" spc="-9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en</a:t>
            </a:r>
            <a:r>
              <a:rPr sz="800" spc="-75" dirty="0">
                <a:solidFill>
                  <a:srgbClr val="4A2C1D"/>
                </a:solidFill>
                <a:latin typeface="Trebuchet MS"/>
                <a:cs typeface="Trebuchet MS"/>
              </a:rPr>
              <a:t>so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800" spc="-7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800" spc="-9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9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9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s </a:t>
            </a:r>
            <a:r>
              <a:rPr sz="8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y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9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800" spc="-9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800" spc="-5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fo</a:t>
            </a:r>
            <a:r>
              <a:rPr sz="80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800" spc="-60" dirty="0">
                <a:solidFill>
                  <a:srgbClr val="4A2C1D"/>
                </a:solidFill>
                <a:latin typeface="Trebuchet MS"/>
                <a:cs typeface="Trebuchet MS"/>
              </a:rPr>
              <a:t>m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800" spc="-8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4A2C1D"/>
                </a:solidFill>
                <a:latin typeface="Trebuchet MS"/>
                <a:cs typeface="Trebuchet MS"/>
              </a:rPr>
              <a:t>y </a:t>
            </a:r>
            <a:r>
              <a:rPr sz="8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800" spc="-80" dirty="0">
                <a:solidFill>
                  <a:srgbClr val="4A2C1D"/>
                </a:solidFill>
                <a:latin typeface="Trebuchet MS"/>
                <a:cs typeface="Trebuchet MS"/>
              </a:rPr>
              <a:t>clericales.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65275" y="4861690"/>
            <a:ext cx="864235" cy="102489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algn="ctr">
              <a:lnSpc>
                <a:spcPct val="87300"/>
              </a:lnSpc>
              <a:spcBef>
                <a:spcPts val="265"/>
              </a:spcBef>
            </a:pPr>
            <a:r>
              <a:rPr sz="1050" spc="-6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Pla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1050" spc="-1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Tux</a:t>
            </a:r>
            <a:r>
              <a:rPr sz="1050" spc="-120" dirty="0">
                <a:solidFill>
                  <a:srgbClr val="4A2C1D"/>
                </a:solidFill>
                <a:latin typeface="Trebuchet MS"/>
                <a:cs typeface="Trebuchet MS"/>
              </a:rPr>
              <a:t>te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1050" spc="-12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1050" spc="-9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5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1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40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n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pla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1050" spc="-1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el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b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ora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6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1050" spc="-6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1050" spc="-8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1050" spc="-80" dirty="0">
                <a:solidFill>
                  <a:srgbClr val="4A2C1D"/>
                </a:solidFill>
                <a:latin typeface="Trebuchet MS"/>
                <a:cs typeface="Trebuchet MS"/>
              </a:rPr>
              <a:t>or</a:t>
            </a:r>
            <a:r>
              <a:rPr sz="1050" spc="-70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1050" spc="-8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6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8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ía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z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ar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1050" spc="-1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de</a:t>
            </a:r>
            <a:r>
              <a:rPr sz="1050" spc="-95" dirty="0">
                <a:solidFill>
                  <a:srgbClr val="4A2C1D"/>
                </a:solidFill>
                <a:latin typeface="Trebuchet MS"/>
                <a:cs typeface="Trebuchet MS"/>
              </a:rPr>
              <a:t>st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1050" spc="-1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a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eba</a:t>
            </a:r>
            <a:r>
              <a:rPr sz="1050" spc="-9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1050" spc="-114" dirty="0">
                <a:solidFill>
                  <a:srgbClr val="4A2C1D"/>
                </a:solidFill>
                <a:latin typeface="Trebuchet MS"/>
                <a:cs typeface="Trebuchet MS"/>
              </a:rPr>
              <a:t>á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1050" spc="-14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8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3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1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35" dirty="0">
                <a:solidFill>
                  <a:srgbClr val="4A2C1D"/>
                </a:solidFill>
                <a:latin typeface="Trebuchet MS"/>
                <a:cs typeface="Trebuchet MS"/>
              </a:rPr>
              <a:t>Tejada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.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76501" y="4920741"/>
            <a:ext cx="1071880" cy="1008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-635" algn="ctr">
              <a:lnSpc>
                <a:spcPct val="96500"/>
              </a:lnSpc>
              <a:spcBef>
                <a:spcPts val="135"/>
              </a:spcBef>
            </a:pP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50" spc="-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Pl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6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No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6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fu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35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1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m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v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imi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nt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rg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z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5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5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4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0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l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g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ene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ra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50" spc="-1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Po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70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65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6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4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1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spc="-100" dirty="0">
                <a:solidFill>
                  <a:srgbClr val="4A2C1D"/>
                </a:solidFill>
                <a:latin typeface="Trebuchet MS"/>
                <a:cs typeface="Trebuchet MS"/>
              </a:rPr>
              <a:t>ía</a:t>
            </a:r>
            <a:r>
              <a:rPr sz="950" spc="-110" dirty="0">
                <a:solidFill>
                  <a:srgbClr val="4A2C1D"/>
                </a:solidFill>
                <a:latin typeface="Trebuchet MS"/>
                <a:cs typeface="Trebuchet MS"/>
              </a:rPr>
              <a:t>z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,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qu</a:t>
            </a:r>
            <a:r>
              <a:rPr sz="950" spc="-7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ma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es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ó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es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3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9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950" spc="-6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ree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cc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95" dirty="0">
                <a:solidFill>
                  <a:srgbClr val="4A2C1D"/>
                </a:solidFill>
                <a:latin typeface="Trebuchet MS"/>
                <a:cs typeface="Trebuchet MS"/>
              </a:rPr>
              <a:t>ó</a:t>
            </a:r>
            <a:r>
              <a:rPr sz="950" spc="-5" dirty="0">
                <a:solidFill>
                  <a:srgbClr val="4A2C1D"/>
                </a:solidFill>
                <a:latin typeface="Trebuchet MS"/>
                <a:cs typeface="Trebuchet MS"/>
              </a:rPr>
              <a:t>n </a:t>
            </a:r>
            <a:r>
              <a:rPr sz="950" spc="-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1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9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950" spc="-12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85" dirty="0">
                <a:solidFill>
                  <a:srgbClr val="4A2C1D"/>
                </a:solidFill>
                <a:latin typeface="Trebuchet MS"/>
                <a:cs typeface="Trebuchet MS"/>
              </a:rPr>
              <a:t>B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en</a:t>
            </a:r>
            <a:r>
              <a:rPr sz="950" spc="-80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950" spc="-9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9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950" spc="-8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950" spc="-110" dirty="0">
                <a:solidFill>
                  <a:srgbClr val="4A2C1D"/>
                </a:solidFill>
                <a:latin typeface="Trebuchet MS"/>
                <a:cs typeface="Trebuchet MS"/>
              </a:rPr>
              <a:t>J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950" spc="-105" dirty="0">
                <a:solidFill>
                  <a:srgbClr val="4A2C1D"/>
                </a:solidFill>
                <a:latin typeface="Trebuchet MS"/>
                <a:cs typeface="Trebuchet MS"/>
              </a:rPr>
              <a:t>á</a:t>
            </a:r>
            <a:r>
              <a:rPr sz="950" spc="-11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950" spc="-114" dirty="0">
                <a:solidFill>
                  <a:srgbClr val="4A2C1D"/>
                </a:solidFill>
                <a:latin typeface="Trebuchet MS"/>
                <a:cs typeface="Trebuchet MS"/>
              </a:rPr>
              <a:t>ez</a:t>
            </a:r>
            <a:r>
              <a:rPr sz="950" dirty="0">
                <a:solidFill>
                  <a:srgbClr val="4A2C1D"/>
                </a:solidFill>
                <a:latin typeface="Trebuchet MS"/>
                <a:cs typeface="Trebuchet MS"/>
              </a:rPr>
              <a:t>.</a:t>
            </a:r>
            <a:endParaRPr sz="95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9505" y="983992"/>
            <a:ext cx="1123315" cy="116395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3175" algn="ctr">
              <a:lnSpc>
                <a:spcPct val="87200"/>
              </a:lnSpc>
              <a:spcBef>
                <a:spcPts val="265"/>
              </a:spcBef>
            </a:pPr>
            <a:r>
              <a:rPr sz="1050" spc="-80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ar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1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pe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1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40" dirty="0">
                <a:solidFill>
                  <a:srgbClr val="4A2C1D"/>
                </a:solidFill>
                <a:latin typeface="Trebuchet MS"/>
                <a:cs typeface="Trebuchet MS"/>
              </a:rPr>
              <a:t>(</a:t>
            </a:r>
            <a:r>
              <a:rPr sz="1050" spc="-135" dirty="0">
                <a:solidFill>
                  <a:srgbClr val="4A2C1D"/>
                </a:solidFill>
                <a:latin typeface="Trebuchet MS"/>
                <a:cs typeface="Trebuchet MS"/>
              </a:rPr>
              <a:t>1892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-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60" dirty="0">
                <a:solidFill>
                  <a:srgbClr val="4A2C1D"/>
                </a:solidFill>
                <a:latin typeface="Trebuchet MS"/>
                <a:cs typeface="Trebuchet MS"/>
              </a:rPr>
              <a:t>1896)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:</a:t>
            </a:r>
            <a:r>
              <a:rPr sz="1050" spc="10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En</a:t>
            </a:r>
            <a:r>
              <a:rPr sz="105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8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14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70" dirty="0">
                <a:solidFill>
                  <a:srgbClr val="4A2C1D"/>
                </a:solidFill>
                <a:latin typeface="Trebuchet MS"/>
                <a:cs typeface="Trebuchet MS"/>
              </a:rPr>
              <a:t>f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ina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de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10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ter</a:t>
            </a:r>
            <a:r>
              <a:rPr sz="1050" spc="-120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1050" spc="-1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period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10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y</a:t>
            </a:r>
            <a:r>
              <a:rPr sz="1050" spc="-2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prin</a:t>
            </a:r>
            <a:r>
              <a:rPr sz="1050" spc="-70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ipi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11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de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11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9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uar</a:t>
            </a:r>
            <a:r>
              <a:rPr sz="1050" spc="-95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,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u</a:t>
            </a:r>
            <a:r>
              <a:rPr sz="1050" spc="-120" dirty="0">
                <a:solidFill>
                  <a:srgbClr val="4A2C1D"/>
                </a:solidFill>
                <a:latin typeface="Trebuchet MS"/>
                <a:cs typeface="Trebuchet MS"/>
              </a:rPr>
              <a:t>ce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10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65" dirty="0">
                <a:solidFill>
                  <a:srgbClr val="4A2C1D"/>
                </a:solidFill>
                <a:latin typeface="Trebuchet MS"/>
                <a:cs typeface="Trebuchet MS"/>
              </a:rPr>
              <a:t>un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1050" spc="-7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rebe</a:t>
            </a:r>
            <a:r>
              <a:rPr sz="1050" spc="-9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ió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n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1050" spc="-11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1050" spc="-114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105" dirty="0">
                <a:solidFill>
                  <a:srgbClr val="4A2C1D"/>
                </a:solidFill>
                <a:latin typeface="Trebuchet MS"/>
                <a:cs typeface="Trebuchet MS"/>
              </a:rPr>
              <a:t>m</a:t>
            </a:r>
            <a:r>
              <a:rPr sz="1050" spc="-114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10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hi</a:t>
            </a:r>
            <a:r>
              <a:rPr sz="1050" spc="-10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,</a:t>
            </a:r>
            <a:r>
              <a:rPr sz="1050" spc="-1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n</a:t>
            </a:r>
            <a:r>
              <a:rPr sz="1050" spc="-11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a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5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ierr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1050" spc="-6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80" dirty="0">
                <a:solidFill>
                  <a:srgbClr val="4A2C1D"/>
                </a:solidFill>
                <a:latin typeface="Trebuchet MS"/>
                <a:cs typeface="Trebuchet MS"/>
              </a:rPr>
              <a:t>M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adr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Occidental.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58048" y="4147182"/>
            <a:ext cx="865505" cy="116332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20320" marR="8890" indent="-7620" algn="ctr">
              <a:lnSpc>
                <a:spcPts val="1090"/>
              </a:lnSpc>
              <a:spcBef>
                <a:spcPts val="284"/>
              </a:spcBef>
            </a:pPr>
            <a:r>
              <a:rPr sz="1050" spc="-114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éptim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</a:t>
            </a:r>
            <a:r>
              <a:rPr sz="1050" spc="-14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period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50" dirty="0">
                <a:solidFill>
                  <a:srgbClr val="4A2C1D"/>
                </a:solidFill>
                <a:latin typeface="Trebuchet MS"/>
                <a:cs typeface="Trebuchet MS"/>
              </a:rPr>
              <a:t>(190</a:t>
            </a:r>
            <a:r>
              <a:rPr sz="1050" spc="-145" dirty="0">
                <a:solidFill>
                  <a:srgbClr val="4A2C1D"/>
                </a:solidFill>
                <a:latin typeface="Trebuchet MS"/>
                <a:cs typeface="Trebuchet MS"/>
              </a:rPr>
              <a:t>4</a:t>
            </a:r>
            <a:r>
              <a:rPr sz="1050" spc="-150" dirty="0">
                <a:solidFill>
                  <a:srgbClr val="4A2C1D"/>
                </a:solidFill>
                <a:latin typeface="Trebuchet MS"/>
                <a:cs typeface="Trebuchet MS"/>
              </a:rPr>
              <a:t>-1910)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:</a:t>
            </a:r>
            <a:r>
              <a:rPr sz="1050" spc="-11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65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7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60" dirty="0">
                <a:solidFill>
                  <a:srgbClr val="4A2C1D"/>
                </a:solidFill>
                <a:latin typeface="Trebuchet MS"/>
                <a:cs typeface="Trebuchet MS"/>
              </a:rPr>
              <a:t>2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8</a:t>
            </a:r>
            <a:endParaRPr sz="1050">
              <a:latin typeface="Trebuchet MS"/>
              <a:cs typeface="Trebuchet MS"/>
            </a:endParaRPr>
          </a:p>
          <a:p>
            <a:pPr marL="12700" marR="5080" algn="ctr">
              <a:lnSpc>
                <a:spcPct val="87100"/>
              </a:lnSpc>
            </a:pPr>
            <a:r>
              <a:rPr sz="1050" spc="-135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1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0" dirty="0">
                <a:solidFill>
                  <a:srgbClr val="4A2C1D"/>
                </a:solidFill>
                <a:latin typeface="Trebuchet MS"/>
                <a:cs typeface="Trebuchet MS"/>
              </a:rPr>
              <a:t>se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p</a:t>
            </a:r>
            <a:r>
              <a:rPr sz="1050" spc="-120" dirty="0">
                <a:solidFill>
                  <a:srgbClr val="4A2C1D"/>
                </a:solidFill>
                <a:latin typeface="Trebuchet MS"/>
                <a:cs typeface="Trebuchet MS"/>
              </a:rPr>
              <a:t>t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i</a:t>
            </a:r>
            <a:r>
              <a:rPr sz="1050" spc="-120" dirty="0">
                <a:solidFill>
                  <a:srgbClr val="4A2C1D"/>
                </a:solidFill>
                <a:latin typeface="Trebuchet MS"/>
                <a:cs typeface="Trebuchet MS"/>
              </a:rPr>
              <a:t>em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br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14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0" dirty="0">
                <a:solidFill>
                  <a:srgbClr val="4A2C1D"/>
                </a:solidFill>
                <a:latin typeface="Trebuchet MS"/>
                <a:cs typeface="Trebuchet MS"/>
              </a:rPr>
              <a:t>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60" dirty="0">
                <a:solidFill>
                  <a:srgbClr val="4A2C1D"/>
                </a:solidFill>
                <a:latin typeface="Trebuchet MS"/>
                <a:cs typeface="Trebuchet MS"/>
              </a:rPr>
              <a:t>1905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,</a:t>
            </a:r>
            <a:r>
              <a:rPr sz="1050" spc="-13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30" dirty="0">
                <a:solidFill>
                  <a:srgbClr val="4A2C1D"/>
                </a:solidFill>
                <a:latin typeface="Trebuchet MS"/>
                <a:cs typeface="Trebuchet MS"/>
              </a:rPr>
              <a:t>s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spc="-15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05" dirty="0">
                <a:solidFill>
                  <a:srgbClr val="4A2C1D"/>
                </a:solidFill>
                <a:latin typeface="Trebuchet MS"/>
                <a:cs typeface="Trebuchet MS"/>
              </a:rPr>
              <a:t>c</a:t>
            </a:r>
            <a:r>
              <a:rPr sz="1050" spc="-114" dirty="0">
                <a:solidFill>
                  <a:srgbClr val="4A2C1D"/>
                </a:solidFill>
                <a:latin typeface="Trebuchet MS"/>
                <a:cs typeface="Trebuchet MS"/>
              </a:rPr>
              <a:t>r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a</a:t>
            </a:r>
            <a:r>
              <a:rPr sz="1050" spc="-12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a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80" dirty="0">
                <a:solidFill>
                  <a:srgbClr val="4A2C1D"/>
                </a:solidFill>
                <a:latin typeface="Trebuchet MS"/>
                <a:cs typeface="Trebuchet MS"/>
              </a:rPr>
              <a:t>Junta</a:t>
            </a:r>
            <a:endParaRPr sz="1050">
              <a:latin typeface="Trebuchet MS"/>
              <a:cs typeface="Trebuchet MS"/>
            </a:endParaRPr>
          </a:p>
          <a:p>
            <a:pPr marL="83820" marR="80645" algn="ctr">
              <a:lnSpc>
                <a:spcPct val="87100"/>
              </a:lnSpc>
              <a:spcBef>
                <a:spcPts val="5"/>
              </a:spcBef>
            </a:pP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Organi</a:t>
            </a:r>
            <a:r>
              <a:rPr sz="1050" spc="-70" dirty="0">
                <a:solidFill>
                  <a:srgbClr val="4A2C1D"/>
                </a:solidFill>
                <a:latin typeface="Trebuchet MS"/>
                <a:cs typeface="Trebuchet MS"/>
              </a:rPr>
              <a:t>z</a:t>
            </a:r>
            <a:r>
              <a:rPr sz="1050" spc="-75" dirty="0">
                <a:solidFill>
                  <a:srgbClr val="4A2C1D"/>
                </a:solidFill>
                <a:latin typeface="Trebuchet MS"/>
                <a:cs typeface="Trebuchet MS"/>
              </a:rPr>
              <a:t>ador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a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25" dirty="0">
                <a:solidFill>
                  <a:srgbClr val="4A2C1D"/>
                </a:solidFill>
                <a:latin typeface="Trebuchet MS"/>
                <a:cs typeface="Trebuchet MS"/>
              </a:rPr>
              <a:t>de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l</a:t>
            </a:r>
            <a:r>
              <a:rPr sz="1050" spc="-105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90" dirty="0">
                <a:solidFill>
                  <a:srgbClr val="4A2C1D"/>
                </a:solidFill>
                <a:latin typeface="Trebuchet MS"/>
                <a:cs typeface="Trebuchet MS"/>
              </a:rPr>
              <a:t>Par</a:t>
            </a:r>
            <a:r>
              <a:rPr sz="1050" spc="-85" dirty="0">
                <a:solidFill>
                  <a:srgbClr val="4A2C1D"/>
                </a:solidFill>
                <a:latin typeface="Trebuchet MS"/>
                <a:cs typeface="Trebuchet MS"/>
              </a:rPr>
              <a:t>tid</a:t>
            </a:r>
            <a:r>
              <a:rPr sz="1050" dirty="0">
                <a:solidFill>
                  <a:srgbClr val="4A2C1D"/>
                </a:solidFill>
                <a:latin typeface="Trebuchet MS"/>
                <a:cs typeface="Trebuchet MS"/>
              </a:rPr>
              <a:t>o </a:t>
            </a:r>
            <a:r>
              <a:rPr sz="1050" dirty="0">
                <a:solidFill>
                  <a:srgbClr val="4A2C1D"/>
                </a:solidFill>
                <a:latin typeface="Times New Roman"/>
                <a:cs typeface="Times New Roman"/>
              </a:rPr>
              <a:t> </a:t>
            </a:r>
            <a:r>
              <a:rPr sz="1050" spc="-110" dirty="0">
                <a:solidFill>
                  <a:srgbClr val="4A2C1D"/>
                </a:solidFill>
                <a:latin typeface="Trebuchet MS"/>
                <a:cs typeface="Trebuchet MS"/>
              </a:rPr>
              <a:t>Liberal.</a:t>
            </a:r>
            <a:endParaRPr sz="105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0666" y="6889750"/>
            <a:ext cx="9715500" cy="431800"/>
            <a:chOff x="10666" y="6889750"/>
            <a:chExt cx="9715500" cy="431800"/>
          </a:xfrm>
        </p:grpSpPr>
        <p:sp>
          <p:nvSpPr>
            <p:cNvPr id="24" name="object 24"/>
            <p:cNvSpPr/>
            <p:nvPr/>
          </p:nvSpPr>
          <p:spPr>
            <a:xfrm>
              <a:off x="10666" y="6931154"/>
              <a:ext cx="9715500" cy="259079"/>
            </a:xfrm>
            <a:custGeom>
              <a:avLst/>
              <a:gdLst/>
              <a:ahLst/>
              <a:cxnLst/>
              <a:rect l="l" t="t" r="r" b="b"/>
              <a:pathLst>
                <a:path w="9715500" h="259079">
                  <a:moveTo>
                    <a:pt x="9715500" y="0"/>
                  </a:moveTo>
                  <a:lnTo>
                    <a:pt x="0" y="0"/>
                  </a:lnTo>
                  <a:lnTo>
                    <a:pt x="0" y="259080"/>
                  </a:lnTo>
                  <a:lnTo>
                    <a:pt x="9715500" y="259080"/>
                  </a:lnTo>
                  <a:lnTo>
                    <a:pt x="9715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390900" y="6896100"/>
              <a:ext cx="2921000" cy="419100"/>
            </a:xfrm>
            <a:custGeom>
              <a:avLst/>
              <a:gdLst/>
              <a:ahLst/>
              <a:cxnLst/>
              <a:rect l="l" t="t" r="r" b="b"/>
              <a:pathLst>
                <a:path w="2921000" h="419100">
                  <a:moveTo>
                    <a:pt x="2895600" y="0"/>
                  </a:moveTo>
                  <a:lnTo>
                    <a:pt x="25400" y="0"/>
                  </a:lnTo>
                  <a:lnTo>
                    <a:pt x="15513" y="1996"/>
                  </a:lnTo>
                  <a:lnTo>
                    <a:pt x="7439" y="7439"/>
                  </a:lnTo>
                  <a:lnTo>
                    <a:pt x="1996" y="15513"/>
                  </a:lnTo>
                  <a:lnTo>
                    <a:pt x="0" y="25400"/>
                  </a:lnTo>
                  <a:lnTo>
                    <a:pt x="0" y="419100"/>
                  </a:lnTo>
                  <a:lnTo>
                    <a:pt x="2921000" y="419100"/>
                  </a:lnTo>
                  <a:lnTo>
                    <a:pt x="2921000" y="25400"/>
                  </a:lnTo>
                  <a:lnTo>
                    <a:pt x="2919003" y="15513"/>
                  </a:lnTo>
                  <a:lnTo>
                    <a:pt x="2913560" y="7439"/>
                  </a:lnTo>
                  <a:lnTo>
                    <a:pt x="2905486" y="1996"/>
                  </a:lnTo>
                  <a:lnTo>
                    <a:pt x="2895600" y="0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90900" y="6896100"/>
              <a:ext cx="2921000" cy="419100"/>
            </a:xfrm>
            <a:custGeom>
              <a:avLst/>
              <a:gdLst/>
              <a:ahLst/>
              <a:cxnLst/>
              <a:rect l="l" t="t" r="r" b="b"/>
              <a:pathLst>
                <a:path w="2921000" h="419100">
                  <a:moveTo>
                    <a:pt x="25400" y="0"/>
                  </a:moveTo>
                  <a:lnTo>
                    <a:pt x="2895600" y="0"/>
                  </a:lnTo>
                  <a:lnTo>
                    <a:pt x="2905486" y="1996"/>
                  </a:lnTo>
                  <a:lnTo>
                    <a:pt x="2913560" y="7439"/>
                  </a:lnTo>
                  <a:lnTo>
                    <a:pt x="2919003" y="15513"/>
                  </a:lnTo>
                  <a:lnTo>
                    <a:pt x="2921000" y="25400"/>
                  </a:lnTo>
                  <a:lnTo>
                    <a:pt x="2921000" y="419100"/>
                  </a:lnTo>
                  <a:lnTo>
                    <a:pt x="0" y="419100"/>
                  </a:lnTo>
                  <a:lnTo>
                    <a:pt x="0" y="25400"/>
                  </a:lnTo>
                  <a:lnTo>
                    <a:pt x="1996" y="15513"/>
                  </a:lnTo>
                  <a:lnTo>
                    <a:pt x="7439" y="7439"/>
                  </a:lnTo>
                  <a:lnTo>
                    <a:pt x="15513" y="1996"/>
                  </a:lnTo>
                  <a:lnTo>
                    <a:pt x="254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581400" y="6944555"/>
            <a:ext cx="2459990" cy="33147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50"/>
              </a:spcBef>
            </a:pPr>
            <a:r>
              <a:rPr sz="700" spc="55" dirty="0">
                <a:latin typeface="Trebuchet MS"/>
                <a:cs typeface="Trebuchet MS"/>
              </a:rPr>
              <a:t>Descargado</a:t>
            </a:r>
            <a:r>
              <a:rPr sz="700" spc="10" dirty="0">
                <a:latin typeface="Trebuchet MS"/>
                <a:cs typeface="Trebuchet MS"/>
              </a:rPr>
              <a:t> </a:t>
            </a:r>
            <a:r>
              <a:rPr sz="700" spc="35" dirty="0">
                <a:latin typeface="Trebuchet MS"/>
                <a:cs typeface="Trebuchet MS"/>
              </a:rPr>
              <a:t>por</a:t>
            </a:r>
            <a:r>
              <a:rPr sz="700" spc="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Carlos</a:t>
            </a:r>
            <a:r>
              <a:rPr sz="700" spc="2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(yovendo1@hotmail.es)</a:t>
            </a:r>
            <a:endParaRPr sz="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800" spc="45" dirty="0">
                <a:latin typeface="Trebuchet MS"/>
                <a:cs typeface="Trebuchet MS"/>
              </a:rPr>
              <a:t>Encuentra</a:t>
            </a:r>
            <a:r>
              <a:rPr sz="800" dirty="0">
                <a:latin typeface="Trebuchet MS"/>
                <a:cs typeface="Trebuchet MS"/>
              </a:rPr>
              <a:t> </a:t>
            </a:r>
            <a:r>
              <a:rPr sz="800" spc="85" dirty="0">
                <a:latin typeface="Trebuchet MS"/>
                <a:cs typeface="Trebuchet MS"/>
              </a:rPr>
              <a:t>más</a:t>
            </a:r>
            <a:r>
              <a:rPr sz="800" spc="5" dirty="0">
                <a:latin typeface="Trebuchet MS"/>
                <a:cs typeface="Trebuchet MS"/>
              </a:rPr>
              <a:t> </a:t>
            </a:r>
            <a:r>
              <a:rPr sz="800" spc="55" dirty="0">
                <a:latin typeface="Trebuchet MS"/>
                <a:cs typeface="Trebuchet MS"/>
              </a:rPr>
              <a:t>documentos</a:t>
            </a:r>
            <a:r>
              <a:rPr sz="800" spc="5" dirty="0">
                <a:latin typeface="Trebuchet MS"/>
                <a:cs typeface="Trebuchet MS"/>
              </a:rPr>
              <a:t> </a:t>
            </a:r>
            <a:r>
              <a:rPr sz="800" spc="60" dirty="0">
                <a:latin typeface="Trebuchet MS"/>
                <a:cs typeface="Trebuchet MS"/>
              </a:rPr>
              <a:t>en</a:t>
            </a:r>
            <a:r>
              <a:rPr sz="800" spc="5" dirty="0">
                <a:latin typeface="Trebuchet MS"/>
                <a:cs typeface="Trebuchet MS"/>
              </a:rPr>
              <a:t> </a:t>
            </a:r>
            <a:r>
              <a:rPr sz="800" spc="35" dirty="0">
                <a:latin typeface="Trebuchet MS"/>
                <a:cs typeface="Trebuchet MS"/>
                <a:hlinkClick r:id="rId8"/>
              </a:rPr>
              <a:t>www.udocz.com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259</Words>
  <Application>Microsoft Office PowerPoint</Application>
  <PresentationFormat>Personalizado</PresentationFormat>
  <Paragraphs>15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CarlosW10</dc:creator>
  <cp:lastModifiedBy>CarlosW7</cp:lastModifiedBy>
  <cp:revision>1</cp:revision>
  <dcterms:created xsi:type="dcterms:W3CDTF">2023-09-26T17:22:15Z</dcterms:created>
  <dcterms:modified xsi:type="dcterms:W3CDTF">2023-09-26T17:22:45Z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2023-09-26T00:00:00Z</vt:filetime>
  </property>
  <property fmtid="{D5CDD505-2E9C-101B-9397-08002B2CF9AE}" pid="3" name="Creator">
    <vt:lpwstr>pdftk-java 3.2.2</vt:lpwstr>
  </property>
  <property fmtid="{D5CDD505-2E9C-101B-9397-08002B2CF9AE}" pid="4" name="LastSaved">
    <vt:filetime>2023-09-26T00:00:00Z</vt:filetime>
  </property>
</Properties>
</file>