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7556500"/>
  <p:notesSz cx="10693400" cy="7556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3629" y="792040"/>
            <a:ext cx="9900516" cy="659320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77097" y="5383738"/>
            <a:ext cx="599382" cy="10703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5276" y="2788198"/>
            <a:ext cx="802744" cy="11238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8398" y="4554236"/>
            <a:ext cx="1348610" cy="14449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04676" y="4056535"/>
            <a:ext cx="770634" cy="8562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80492" y="5827923"/>
            <a:ext cx="888370" cy="10168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98502" y="5260651"/>
            <a:ext cx="588679" cy="112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242" y="3720358"/>
            <a:ext cx="1390015" cy="182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-70">
                <a:solidFill>
                  <a:srgbClr val="131313"/>
                </a:solidFill>
                <a:latin typeface="Courier New"/>
                <a:cs typeface="Courier New"/>
              </a:rPr>
              <a:t>diWoas0ueep</a:t>
            </a:r>
            <a:r>
              <a:rPr dirty="0" sz="1000" spc="-30">
                <a:solidFill>
                  <a:srgbClr val="131313"/>
                </a:solidFill>
                <a:latin typeface="Courier New"/>
                <a:cs typeface="Courier New"/>
              </a:rPr>
              <a:t> </a:t>
            </a:r>
            <a:r>
              <a:rPr dirty="0" sz="1000" spc="-60">
                <a:solidFill>
                  <a:srgbClr val="131313"/>
                </a:solidFill>
                <a:latin typeface="Courier New"/>
                <a:cs typeface="Courier New"/>
              </a:rPr>
              <a:t>eoenqxno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47523" y="1596950"/>
            <a:ext cx="2317750" cy="414655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816610" marR="5080" indent="-804545">
              <a:lnSpc>
                <a:spcPts val="1430"/>
              </a:lnSpc>
              <a:spcBef>
                <a:spcPts val="310"/>
              </a:spcBef>
            </a:pPr>
            <a:r>
              <a:rPr dirty="0" sz="1350" spc="-35">
                <a:latin typeface="Arial MT"/>
                <a:cs typeface="Arial MT"/>
              </a:rPr>
              <a:t>Slndrome</a:t>
            </a:r>
            <a:r>
              <a:rPr dirty="0" sz="1350" spc="-15">
                <a:latin typeface="Arial MT"/>
                <a:cs typeface="Arial MT"/>
              </a:rPr>
              <a:t> </a:t>
            </a:r>
            <a:r>
              <a:rPr dirty="0" sz="1350">
                <a:solidFill>
                  <a:srgbClr val="151515"/>
                </a:solidFill>
                <a:latin typeface="Arial MT"/>
                <a:cs typeface="Arial MT"/>
              </a:rPr>
              <a:t>de</a:t>
            </a:r>
            <a:r>
              <a:rPr dirty="0" sz="1350" spc="-95">
                <a:solidFill>
                  <a:srgbClr val="151515"/>
                </a:solidFill>
                <a:latin typeface="Arial MT"/>
                <a:cs typeface="Arial MT"/>
              </a:rPr>
              <a:t> </a:t>
            </a:r>
            <a:r>
              <a:rPr dirty="0" sz="1350" spc="-30">
                <a:latin typeface="Arial MT"/>
                <a:cs typeface="Arial MT"/>
              </a:rPr>
              <a:t>inmunodeficiencia </a:t>
            </a:r>
            <a:r>
              <a:rPr dirty="0" sz="1350" spc="-10">
                <a:latin typeface="Arial MT"/>
                <a:cs typeface="Arial MT"/>
              </a:rPr>
              <a:t>adquiûda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681723" y="5213463"/>
            <a:ext cx="895350" cy="29654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ts val="1140"/>
              </a:lnSpc>
              <a:spcBef>
                <a:spcPts val="130"/>
              </a:spcBef>
            </a:pPr>
            <a:r>
              <a:rPr dirty="0" sz="1000" spc="-120">
                <a:solidFill>
                  <a:srgbClr val="161616"/>
                </a:solidFill>
                <a:latin typeface="Courier New"/>
                <a:cs typeface="Courier New"/>
              </a:rPr>
              <a:t>tlpo</a:t>
            </a:r>
            <a:r>
              <a:rPr dirty="0" sz="1000" spc="-55">
                <a:solidFill>
                  <a:srgbClr val="161616"/>
                </a:solidFill>
                <a:latin typeface="Courier New"/>
                <a:cs typeface="Courier New"/>
              </a:rPr>
              <a:t> edopue‹B</a:t>
            </a:r>
            <a:endParaRPr sz="1000">
              <a:latin typeface="Courier New"/>
              <a:cs typeface="Courier New"/>
            </a:endParaRPr>
          </a:p>
          <a:p>
            <a:pPr marL="73025">
              <a:lnSpc>
                <a:spcPts val="960"/>
              </a:lnSpc>
            </a:pPr>
            <a:r>
              <a:rPr dirty="0" sz="850" spc="60">
                <a:solidFill>
                  <a:srgbClr val="181818"/>
                </a:solidFill>
                <a:latin typeface="Courier New"/>
                <a:cs typeface="Courier New"/>
              </a:rPr>
              <a:t>Ir‹nësde10</a:t>
            </a:r>
            <a:endParaRPr sz="8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2024-07-06T20:17:24Z</dcterms:created>
  <dcterms:modified xsi:type="dcterms:W3CDTF">2024-07-06T20:17:24Z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2024-07-06T00:00:00Z</vt:filetime>
  </property>
  <property fmtid="{D5CDD505-2E9C-101B-9397-08002B2CF9AE}" pid="3" name="Producer">
    <vt:lpwstr>iLovePDF</vt:lpwstr>
  </property>
</Properties>
</file>