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6" r:id="rId2"/>
  </p:sldIdLst>
  <p:sldSz cx="16205200" cy="10807700"/>
  <p:notesSz cx="16205200" cy="108077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020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5390" y="3350387"/>
            <a:ext cx="13774420" cy="22696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0780" y="6052312"/>
            <a:ext cx="11343640" cy="2701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0260" y="2485771"/>
            <a:ext cx="7049262" cy="7133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45678" y="2485771"/>
            <a:ext cx="7049262" cy="7133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60588" y="806137"/>
            <a:ext cx="118506" cy="79443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8119592" y="825398"/>
            <a:ext cx="0" cy="711835"/>
          </a:xfrm>
          <a:custGeom>
            <a:avLst/>
            <a:gdLst/>
            <a:ahLst/>
            <a:cxnLst/>
            <a:rect l="l" t="t" r="r" b="b"/>
            <a:pathLst>
              <a:path h="711835">
                <a:moveTo>
                  <a:pt x="0" y="0"/>
                </a:moveTo>
                <a:lnTo>
                  <a:pt x="0" y="711403"/>
                </a:lnTo>
              </a:path>
            </a:pathLst>
          </a:custGeom>
          <a:ln w="36576">
            <a:solidFill>
              <a:srgbClr val="4F80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3453" y="1884413"/>
            <a:ext cx="198973" cy="3024098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723314" y="1903793"/>
            <a:ext cx="79375" cy="2941320"/>
          </a:xfrm>
          <a:custGeom>
            <a:avLst/>
            <a:gdLst/>
            <a:ahLst/>
            <a:cxnLst/>
            <a:rect l="l" t="t" r="r" b="b"/>
            <a:pathLst>
              <a:path w="79375" h="2941320">
                <a:moveTo>
                  <a:pt x="79250" y="0"/>
                </a:moveTo>
                <a:lnTo>
                  <a:pt x="0" y="2940697"/>
                </a:lnTo>
              </a:path>
            </a:pathLst>
          </a:custGeom>
          <a:ln w="36576">
            <a:solidFill>
              <a:srgbClr val="4F80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215618" y="2368664"/>
            <a:ext cx="118506" cy="1353311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4275307" y="2387206"/>
            <a:ext cx="0" cy="1271905"/>
          </a:xfrm>
          <a:custGeom>
            <a:avLst/>
            <a:gdLst/>
            <a:ahLst/>
            <a:cxnLst/>
            <a:rect l="l" t="t" r="r" b="b"/>
            <a:pathLst>
              <a:path h="1271904">
                <a:moveTo>
                  <a:pt x="0" y="0"/>
                </a:moveTo>
                <a:lnTo>
                  <a:pt x="0" y="1271612"/>
                </a:lnTo>
              </a:path>
            </a:pathLst>
          </a:custGeom>
          <a:ln w="36576">
            <a:solidFill>
              <a:srgbClr val="4F80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03158" y="3047520"/>
            <a:ext cx="141914" cy="1132392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862658" y="3066287"/>
            <a:ext cx="24130" cy="1050925"/>
          </a:xfrm>
          <a:custGeom>
            <a:avLst/>
            <a:gdLst/>
            <a:ahLst/>
            <a:cxnLst/>
            <a:rect l="l" t="t" r="r" b="b"/>
            <a:pathLst>
              <a:path w="24130" h="1050925">
                <a:moveTo>
                  <a:pt x="23774" y="0"/>
                </a:moveTo>
                <a:lnTo>
                  <a:pt x="0" y="1050340"/>
                </a:lnTo>
              </a:path>
            </a:pathLst>
          </a:custGeom>
          <a:ln w="36576">
            <a:solidFill>
              <a:srgbClr val="4F80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152798" y="3047517"/>
            <a:ext cx="128747" cy="5973597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4211447" y="3066287"/>
            <a:ext cx="10795" cy="5892800"/>
          </a:xfrm>
          <a:custGeom>
            <a:avLst/>
            <a:gdLst/>
            <a:ahLst/>
            <a:cxnLst/>
            <a:rect l="l" t="t" r="r" b="b"/>
            <a:pathLst>
              <a:path w="10795" h="5892800">
                <a:moveTo>
                  <a:pt x="0" y="0"/>
                </a:moveTo>
                <a:lnTo>
                  <a:pt x="10363" y="5892393"/>
                </a:lnTo>
              </a:path>
            </a:pathLst>
          </a:custGeom>
          <a:ln w="36576">
            <a:solidFill>
              <a:srgbClr val="4F80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784088" y="213611"/>
            <a:ext cx="4766589" cy="68177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822137" y="295546"/>
            <a:ext cx="4691964" cy="51645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829452" y="239940"/>
            <a:ext cx="4676241" cy="590092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5829452" y="239940"/>
            <a:ext cx="4676775" cy="590550"/>
          </a:xfrm>
          <a:custGeom>
            <a:avLst/>
            <a:gdLst/>
            <a:ahLst/>
            <a:cxnLst/>
            <a:rect l="l" t="t" r="r" b="b"/>
            <a:pathLst>
              <a:path w="4676775" h="590550">
                <a:moveTo>
                  <a:pt x="0" y="98386"/>
                </a:moveTo>
                <a:lnTo>
                  <a:pt x="7725" y="60077"/>
                </a:lnTo>
                <a:lnTo>
                  <a:pt x="28800" y="28805"/>
                </a:lnTo>
                <a:lnTo>
                  <a:pt x="60071" y="7727"/>
                </a:lnTo>
                <a:lnTo>
                  <a:pt x="98386" y="0"/>
                </a:lnTo>
                <a:lnTo>
                  <a:pt x="4577842" y="0"/>
                </a:lnTo>
                <a:lnTo>
                  <a:pt x="4616159" y="7727"/>
                </a:lnTo>
                <a:lnTo>
                  <a:pt x="4647434" y="28805"/>
                </a:lnTo>
                <a:lnTo>
                  <a:pt x="4668514" y="60077"/>
                </a:lnTo>
                <a:lnTo>
                  <a:pt x="4676241" y="98386"/>
                </a:lnTo>
                <a:lnTo>
                  <a:pt x="4676241" y="491705"/>
                </a:lnTo>
                <a:lnTo>
                  <a:pt x="4668514" y="530021"/>
                </a:lnTo>
                <a:lnTo>
                  <a:pt x="4647434" y="561292"/>
                </a:lnTo>
                <a:lnTo>
                  <a:pt x="4616159" y="582367"/>
                </a:lnTo>
                <a:lnTo>
                  <a:pt x="4577842" y="590092"/>
                </a:lnTo>
                <a:lnTo>
                  <a:pt x="98386" y="590092"/>
                </a:lnTo>
                <a:lnTo>
                  <a:pt x="60071" y="582367"/>
                </a:lnTo>
                <a:lnTo>
                  <a:pt x="28800" y="561292"/>
                </a:lnTo>
                <a:lnTo>
                  <a:pt x="7725" y="530021"/>
                </a:lnTo>
                <a:lnTo>
                  <a:pt x="0" y="491705"/>
                </a:lnTo>
                <a:lnTo>
                  <a:pt x="0" y="98386"/>
                </a:lnTo>
                <a:close/>
              </a:path>
            </a:pathLst>
          </a:custGeom>
          <a:ln w="9144">
            <a:solidFill>
              <a:srgbClr val="F691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bg 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10197" y="962682"/>
            <a:ext cx="2996311" cy="506211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739458" y="1035834"/>
            <a:ext cx="2936316" cy="35990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755549" y="989025"/>
            <a:ext cx="2904744" cy="414528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6755549" y="989025"/>
            <a:ext cx="2905125" cy="414655"/>
          </a:xfrm>
          <a:custGeom>
            <a:avLst/>
            <a:gdLst/>
            <a:ahLst/>
            <a:cxnLst/>
            <a:rect l="l" t="t" r="r" b="b"/>
            <a:pathLst>
              <a:path w="2905125" h="414655">
                <a:moveTo>
                  <a:pt x="0" y="69126"/>
                </a:moveTo>
                <a:lnTo>
                  <a:pt x="5434" y="42224"/>
                </a:lnTo>
                <a:lnTo>
                  <a:pt x="20253" y="20251"/>
                </a:lnTo>
                <a:lnTo>
                  <a:pt x="42230" y="5434"/>
                </a:lnTo>
                <a:lnTo>
                  <a:pt x="69138" y="0"/>
                </a:lnTo>
                <a:lnTo>
                  <a:pt x="2835617" y="0"/>
                </a:lnTo>
                <a:lnTo>
                  <a:pt x="2862519" y="5434"/>
                </a:lnTo>
                <a:lnTo>
                  <a:pt x="2884492" y="20251"/>
                </a:lnTo>
                <a:lnTo>
                  <a:pt x="2899309" y="42224"/>
                </a:lnTo>
                <a:lnTo>
                  <a:pt x="2904744" y="69126"/>
                </a:lnTo>
                <a:lnTo>
                  <a:pt x="2904744" y="345389"/>
                </a:lnTo>
                <a:lnTo>
                  <a:pt x="2899309" y="372292"/>
                </a:lnTo>
                <a:lnTo>
                  <a:pt x="2884492" y="394269"/>
                </a:lnTo>
                <a:lnTo>
                  <a:pt x="2862519" y="409091"/>
                </a:lnTo>
                <a:lnTo>
                  <a:pt x="2835617" y="414528"/>
                </a:lnTo>
                <a:lnTo>
                  <a:pt x="69138" y="414528"/>
                </a:lnTo>
                <a:lnTo>
                  <a:pt x="42230" y="409091"/>
                </a:lnTo>
                <a:lnTo>
                  <a:pt x="20253" y="394269"/>
                </a:lnTo>
                <a:lnTo>
                  <a:pt x="5434" y="372292"/>
                </a:lnTo>
                <a:lnTo>
                  <a:pt x="0" y="345389"/>
                </a:lnTo>
                <a:lnTo>
                  <a:pt x="0" y="69126"/>
                </a:lnTo>
                <a:close/>
              </a:path>
            </a:pathLst>
          </a:custGeom>
          <a:ln w="9144">
            <a:solidFill>
              <a:srgbClr val="F691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0260" y="432308"/>
            <a:ext cx="14584680" cy="17292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0260" y="2485771"/>
            <a:ext cx="14584680" cy="7133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09768" y="10051161"/>
            <a:ext cx="5185664" cy="540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0260" y="10051161"/>
            <a:ext cx="3727196" cy="540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67744" y="10051161"/>
            <a:ext cx="3727196" cy="540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6.png"/><Relationship Id="rId117" Type="http://schemas.openxmlformats.org/officeDocument/2006/relationships/image" Target="../media/image127.png"/><Relationship Id="rId21" Type="http://schemas.openxmlformats.org/officeDocument/2006/relationships/image" Target="../media/image31.png"/><Relationship Id="rId42" Type="http://schemas.openxmlformats.org/officeDocument/2006/relationships/image" Target="../media/image52.png"/><Relationship Id="rId47" Type="http://schemas.openxmlformats.org/officeDocument/2006/relationships/image" Target="../media/image57.png"/><Relationship Id="rId63" Type="http://schemas.openxmlformats.org/officeDocument/2006/relationships/image" Target="../media/image73.png"/><Relationship Id="rId68" Type="http://schemas.openxmlformats.org/officeDocument/2006/relationships/image" Target="../media/image78.png"/><Relationship Id="rId84" Type="http://schemas.openxmlformats.org/officeDocument/2006/relationships/image" Target="../media/image94.png"/><Relationship Id="rId89" Type="http://schemas.openxmlformats.org/officeDocument/2006/relationships/image" Target="../media/image99.png"/><Relationship Id="rId112" Type="http://schemas.openxmlformats.org/officeDocument/2006/relationships/image" Target="../media/image122.png"/><Relationship Id="rId133" Type="http://schemas.openxmlformats.org/officeDocument/2006/relationships/image" Target="../media/image143.png"/><Relationship Id="rId138" Type="http://schemas.openxmlformats.org/officeDocument/2006/relationships/image" Target="../media/image148.png"/><Relationship Id="rId16" Type="http://schemas.openxmlformats.org/officeDocument/2006/relationships/image" Target="../media/image26.png"/><Relationship Id="rId107" Type="http://schemas.openxmlformats.org/officeDocument/2006/relationships/image" Target="../media/image117.png"/><Relationship Id="rId11" Type="http://schemas.openxmlformats.org/officeDocument/2006/relationships/image" Target="../media/image21.png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53" Type="http://schemas.openxmlformats.org/officeDocument/2006/relationships/image" Target="../media/image63.png"/><Relationship Id="rId58" Type="http://schemas.openxmlformats.org/officeDocument/2006/relationships/image" Target="../media/image68.png"/><Relationship Id="rId74" Type="http://schemas.openxmlformats.org/officeDocument/2006/relationships/image" Target="../media/image84.png"/><Relationship Id="rId79" Type="http://schemas.openxmlformats.org/officeDocument/2006/relationships/image" Target="../media/image89.png"/><Relationship Id="rId102" Type="http://schemas.openxmlformats.org/officeDocument/2006/relationships/image" Target="../media/image112.png"/><Relationship Id="rId123" Type="http://schemas.openxmlformats.org/officeDocument/2006/relationships/image" Target="../media/image133.png"/><Relationship Id="rId128" Type="http://schemas.openxmlformats.org/officeDocument/2006/relationships/image" Target="../media/image138.png"/><Relationship Id="rId144" Type="http://schemas.openxmlformats.org/officeDocument/2006/relationships/image" Target="../media/image154.png"/><Relationship Id="rId149" Type="http://schemas.openxmlformats.org/officeDocument/2006/relationships/image" Target="../media/image159.png"/><Relationship Id="rId5" Type="http://schemas.openxmlformats.org/officeDocument/2006/relationships/image" Target="../media/image15.png"/><Relationship Id="rId90" Type="http://schemas.openxmlformats.org/officeDocument/2006/relationships/image" Target="../media/image100.png"/><Relationship Id="rId95" Type="http://schemas.openxmlformats.org/officeDocument/2006/relationships/image" Target="../media/image105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43" Type="http://schemas.openxmlformats.org/officeDocument/2006/relationships/image" Target="../media/image53.png"/><Relationship Id="rId48" Type="http://schemas.openxmlformats.org/officeDocument/2006/relationships/image" Target="../media/image58.png"/><Relationship Id="rId64" Type="http://schemas.openxmlformats.org/officeDocument/2006/relationships/image" Target="../media/image74.png"/><Relationship Id="rId69" Type="http://schemas.openxmlformats.org/officeDocument/2006/relationships/image" Target="../media/image79.png"/><Relationship Id="rId113" Type="http://schemas.openxmlformats.org/officeDocument/2006/relationships/image" Target="../media/image123.png"/><Relationship Id="rId118" Type="http://schemas.openxmlformats.org/officeDocument/2006/relationships/image" Target="../media/image128.png"/><Relationship Id="rId134" Type="http://schemas.openxmlformats.org/officeDocument/2006/relationships/image" Target="../media/image144.png"/><Relationship Id="rId139" Type="http://schemas.openxmlformats.org/officeDocument/2006/relationships/image" Target="../media/image149.png"/><Relationship Id="rId80" Type="http://schemas.openxmlformats.org/officeDocument/2006/relationships/image" Target="../media/image90.png"/><Relationship Id="rId85" Type="http://schemas.openxmlformats.org/officeDocument/2006/relationships/image" Target="../media/image95.png"/><Relationship Id="rId150" Type="http://schemas.openxmlformats.org/officeDocument/2006/relationships/image" Target="../media/image160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38" Type="http://schemas.openxmlformats.org/officeDocument/2006/relationships/image" Target="../media/image48.png"/><Relationship Id="rId46" Type="http://schemas.openxmlformats.org/officeDocument/2006/relationships/image" Target="../media/image56.png"/><Relationship Id="rId59" Type="http://schemas.openxmlformats.org/officeDocument/2006/relationships/image" Target="../media/image69.png"/><Relationship Id="rId67" Type="http://schemas.openxmlformats.org/officeDocument/2006/relationships/image" Target="../media/image77.png"/><Relationship Id="rId103" Type="http://schemas.openxmlformats.org/officeDocument/2006/relationships/image" Target="../media/image113.png"/><Relationship Id="rId108" Type="http://schemas.openxmlformats.org/officeDocument/2006/relationships/image" Target="../media/image118.png"/><Relationship Id="rId116" Type="http://schemas.openxmlformats.org/officeDocument/2006/relationships/image" Target="../media/image126.png"/><Relationship Id="rId124" Type="http://schemas.openxmlformats.org/officeDocument/2006/relationships/image" Target="../media/image134.png"/><Relationship Id="rId129" Type="http://schemas.openxmlformats.org/officeDocument/2006/relationships/image" Target="../media/image139.png"/><Relationship Id="rId137" Type="http://schemas.openxmlformats.org/officeDocument/2006/relationships/image" Target="../media/image147.png"/><Relationship Id="rId20" Type="http://schemas.openxmlformats.org/officeDocument/2006/relationships/image" Target="../media/image30.png"/><Relationship Id="rId41" Type="http://schemas.openxmlformats.org/officeDocument/2006/relationships/image" Target="../media/image51.png"/><Relationship Id="rId54" Type="http://schemas.openxmlformats.org/officeDocument/2006/relationships/image" Target="../media/image64.png"/><Relationship Id="rId62" Type="http://schemas.openxmlformats.org/officeDocument/2006/relationships/image" Target="../media/image72.png"/><Relationship Id="rId70" Type="http://schemas.openxmlformats.org/officeDocument/2006/relationships/image" Target="../media/image80.png"/><Relationship Id="rId75" Type="http://schemas.openxmlformats.org/officeDocument/2006/relationships/image" Target="../media/image85.png"/><Relationship Id="rId83" Type="http://schemas.openxmlformats.org/officeDocument/2006/relationships/image" Target="../media/image93.png"/><Relationship Id="rId88" Type="http://schemas.openxmlformats.org/officeDocument/2006/relationships/image" Target="../media/image98.png"/><Relationship Id="rId91" Type="http://schemas.openxmlformats.org/officeDocument/2006/relationships/image" Target="../media/image101.png"/><Relationship Id="rId96" Type="http://schemas.openxmlformats.org/officeDocument/2006/relationships/image" Target="../media/image106.png"/><Relationship Id="rId111" Type="http://schemas.openxmlformats.org/officeDocument/2006/relationships/image" Target="../media/image121.png"/><Relationship Id="rId132" Type="http://schemas.openxmlformats.org/officeDocument/2006/relationships/image" Target="../media/image142.png"/><Relationship Id="rId140" Type="http://schemas.openxmlformats.org/officeDocument/2006/relationships/image" Target="../media/image150.png"/><Relationship Id="rId145" Type="http://schemas.openxmlformats.org/officeDocument/2006/relationships/image" Target="../media/image1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49" Type="http://schemas.openxmlformats.org/officeDocument/2006/relationships/image" Target="../media/image59.png"/><Relationship Id="rId57" Type="http://schemas.openxmlformats.org/officeDocument/2006/relationships/image" Target="../media/image67.png"/><Relationship Id="rId106" Type="http://schemas.openxmlformats.org/officeDocument/2006/relationships/image" Target="../media/image116.png"/><Relationship Id="rId114" Type="http://schemas.openxmlformats.org/officeDocument/2006/relationships/image" Target="../media/image124.png"/><Relationship Id="rId119" Type="http://schemas.openxmlformats.org/officeDocument/2006/relationships/image" Target="../media/image129.png"/><Relationship Id="rId127" Type="http://schemas.openxmlformats.org/officeDocument/2006/relationships/image" Target="../media/image137.png"/><Relationship Id="rId10" Type="http://schemas.openxmlformats.org/officeDocument/2006/relationships/image" Target="../media/image20.png"/><Relationship Id="rId31" Type="http://schemas.openxmlformats.org/officeDocument/2006/relationships/image" Target="../media/image41.png"/><Relationship Id="rId44" Type="http://schemas.openxmlformats.org/officeDocument/2006/relationships/image" Target="../media/image54.png"/><Relationship Id="rId52" Type="http://schemas.openxmlformats.org/officeDocument/2006/relationships/image" Target="../media/image62.png"/><Relationship Id="rId60" Type="http://schemas.openxmlformats.org/officeDocument/2006/relationships/image" Target="../media/image70.png"/><Relationship Id="rId65" Type="http://schemas.openxmlformats.org/officeDocument/2006/relationships/image" Target="../media/image75.png"/><Relationship Id="rId73" Type="http://schemas.openxmlformats.org/officeDocument/2006/relationships/image" Target="../media/image83.png"/><Relationship Id="rId78" Type="http://schemas.openxmlformats.org/officeDocument/2006/relationships/image" Target="../media/image88.png"/><Relationship Id="rId81" Type="http://schemas.openxmlformats.org/officeDocument/2006/relationships/image" Target="../media/image91.png"/><Relationship Id="rId86" Type="http://schemas.openxmlformats.org/officeDocument/2006/relationships/image" Target="../media/image96.png"/><Relationship Id="rId94" Type="http://schemas.openxmlformats.org/officeDocument/2006/relationships/image" Target="../media/image104.png"/><Relationship Id="rId99" Type="http://schemas.openxmlformats.org/officeDocument/2006/relationships/image" Target="../media/image109.png"/><Relationship Id="rId101" Type="http://schemas.openxmlformats.org/officeDocument/2006/relationships/image" Target="../media/image111.png"/><Relationship Id="rId122" Type="http://schemas.openxmlformats.org/officeDocument/2006/relationships/image" Target="../media/image132.png"/><Relationship Id="rId130" Type="http://schemas.openxmlformats.org/officeDocument/2006/relationships/image" Target="../media/image140.png"/><Relationship Id="rId135" Type="http://schemas.openxmlformats.org/officeDocument/2006/relationships/image" Target="../media/image145.png"/><Relationship Id="rId143" Type="http://schemas.openxmlformats.org/officeDocument/2006/relationships/image" Target="../media/image153.png"/><Relationship Id="rId148" Type="http://schemas.openxmlformats.org/officeDocument/2006/relationships/image" Target="../media/image158.png"/><Relationship Id="rId151" Type="http://schemas.openxmlformats.org/officeDocument/2006/relationships/image" Target="../media/image16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9" Type="http://schemas.openxmlformats.org/officeDocument/2006/relationships/image" Target="../media/image49.png"/><Relationship Id="rId109" Type="http://schemas.openxmlformats.org/officeDocument/2006/relationships/image" Target="../media/image119.png"/><Relationship Id="rId34" Type="http://schemas.openxmlformats.org/officeDocument/2006/relationships/image" Target="../media/image44.png"/><Relationship Id="rId50" Type="http://schemas.openxmlformats.org/officeDocument/2006/relationships/image" Target="../media/image60.png"/><Relationship Id="rId55" Type="http://schemas.openxmlformats.org/officeDocument/2006/relationships/image" Target="../media/image65.png"/><Relationship Id="rId76" Type="http://schemas.openxmlformats.org/officeDocument/2006/relationships/image" Target="../media/image86.png"/><Relationship Id="rId97" Type="http://schemas.openxmlformats.org/officeDocument/2006/relationships/image" Target="../media/image107.png"/><Relationship Id="rId104" Type="http://schemas.openxmlformats.org/officeDocument/2006/relationships/image" Target="../media/image114.png"/><Relationship Id="rId120" Type="http://schemas.openxmlformats.org/officeDocument/2006/relationships/image" Target="../media/image130.png"/><Relationship Id="rId125" Type="http://schemas.openxmlformats.org/officeDocument/2006/relationships/image" Target="../media/image135.png"/><Relationship Id="rId141" Type="http://schemas.openxmlformats.org/officeDocument/2006/relationships/image" Target="../media/image151.png"/><Relationship Id="rId146" Type="http://schemas.openxmlformats.org/officeDocument/2006/relationships/image" Target="../media/image156.png"/><Relationship Id="rId7" Type="http://schemas.openxmlformats.org/officeDocument/2006/relationships/image" Target="../media/image17.png"/><Relationship Id="rId71" Type="http://schemas.openxmlformats.org/officeDocument/2006/relationships/image" Target="../media/image81.png"/><Relationship Id="rId92" Type="http://schemas.openxmlformats.org/officeDocument/2006/relationships/image" Target="../media/image102.png"/><Relationship Id="rId2" Type="http://schemas.openxmlformats.org/officeDocument/2006/relationships/image" Target="../media/image12.png"/><Relationship Id="rId29" Type="http://schemas.openxmlformats.org/officeDocument/2006/relationships/image" Target="../media/image39.png"/><Relationship Id="rId24" Type="http://schemas.openxmlformats.org/officeDocument/2006/relationships/image" Target="../media/image34.png"/><Relationship Id="rId40" Type="http://schemas.openxmlformats.org/officeDocument/2006/relationships/image" Target="../media/image50.png"/><Relationship Id="rId45" Type="http://schemas.openxmlformats.org/officeDocument/2006/relationships/image" Target="../media/image55.png"/><Relationship Id="rId66" Type="http://schemas.openxmlformats.org/officeDocument/2006/relationships/image" Target="../media/image76.png"/><Relationship Id="rId87" Type="http://schemas.openxmlformats.org/officeDocument/2006/relationships/image" Target="../media/image97.png"/><Relationship Id="rId110" Type="http://schemas.openxmlformats.org/officeDocument/2006/relationships/image" Target="../media/image120.png"/><Relationship Id="rId115" Type="http://schemas.openxmlformats.org/officeDocument/2006/relationships/image" Target="../media/image125.png"/><Relationship Id="rId131" Type="http://schemas.openxmlformats.org/officeDocument/2006/relationships/image" Target="../media/image141.png"/><Relationship Id="rId136" Type="http://schemas.openxmlformats.org/officeDocument/2006/relationships/image" Target="../media/image146.png"/><Relationship Id="rId61" Type="http://schemas.openxmlformats.org/officeDocument/2006/relationships/image" Target="../media/image71.png"/><Relationship Id="rId82" Type="http://schemas.openxmlformats.org/officeDocument/2006/relationships/image" Target="../media/image92.png"/><Relationship Id="rId19" Type="http://schemas.openxmlformats.org/officeDocument/2006/relationships/image" Target="../media/image29.png"/><Relationship Id="rId14" Type="http://schemas.openxmlformats.org/officeDocument/2006/relationships/image" Target="../media/image24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56" Type="http://schemas.openxmlformats.org/officeDocument/2006/relationships/image" Target="../media/image66.png"/><Relationship Id="rId77" Type="http://schemas.openxmlformats.org/officeDocument/2006/relationships/image" Target="../media/image87.png"/><Relationship Id="rId100" Type="http://schemas.openxmlformats.org/officeDocument/2006/relationships/image" Target="../media/image110.png"/><Relationship Id="rId105" Type="http://schemas.openxmlformats.org/officeDocument/2006/relationships/image" Target="../media/image115.png"/><Relationship Id="rId126" Type="http://schemas.openxmlformats.org/officeDocument/2006/relationships/image" Target="../media/image136.png"/><Relationship Id="rId147" Type="http://schemas.openxmlformats.org/officeDocument/2006/relationships/image" Target="../media/image157.png"/><Relationship Id="rId8" Type="http://schemas.openxmlformats.org/officeDocument/2006/relationships/image" Target="../media/image18.png"/><Relationship Id="rId51" Type="http://schemas.openxmlformats.org/officeDocument/2006/relationships/image" Target="../media/image61.png"/><Relationship Id="rId72" Type="http://schemas.openxmlformats.org/officeDocument/2006/relationships/image" Target="../media/image82.png"/><Relationship Id="rId93" Type="http://schemas.openxmlformats.org/officeDocument/2006/relationships/image" Target="../media/image103.png"/><Relationship Id="rId98" Type="http://schemas.openxmlformats.org/officeDocument/2006/relationships/image" Target="../media/image108.png"/><Relationship Id="rId121" Type="http://schemas.openxmlformats.org/officeDocument/2006/relationships/image" Target="../media/image131.png"/><Relationship Id="rId142" Type="http://schemas.openxmlformats.org/officeDocument/2006/relationships/image" Target="../media/image152.pn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04623" y="334043"/>
            <a:ext cx="4326890" cy="927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110" dirty="0">
                <a:latin typeface="Georgia"/>
                <a:cs typeface="Georgia"/>
              </a:rPr>
              <a:t>BASES</a:t>
            </a:r>
            <a:r>
              <a:rPr sz="1350" spc="-5" dirty="0">
                <a:latin typeface="Georgia"/>
                <a:cs typeface="Georgia"/>
              </a:rPr>
              <a:t> </a:t>
            </a:r>
            <a:r>
              <a:rPr sz="1350" spc="75" dirty="0">
                <a:latin typeface="Georgia"/>
                <a:cs typeface="Georgia"/>
              </a:rPr>
              <a:t>FILOSOFICAS</a:t>
            </a:r>
            <a:r>
              <a:rPr sz="1350" spc="-5" dirty="0">
                <a:latin typeface="Georgia"/>
                <a:cs typeface="Georgia"/>
              </a:rPr>
              <a:t> </a:t>
            </a:r>
            <a:r>
              <a:rPr sz="1350" spc="45" dirty="0">
                <a:latin typeface="Georgia"/>
                <a:cs typeface="Georgia"/>
              </a:rPr>
              <a:t>DEL</a:t>
            </a:r>
            <a:r>
              <a:rPr sz="1350" spc="5" dirty="0">
                <a:latin typeface="Georgia"/>
                <a:cs typeface="Georgia"/>
              </a:rPr>
              <a:t> </a:t>
            </a:r>
            <a:r>
              <a:rPr sz="1350" spc="70" dirty="0">
                <a:latin typeface="Georgia"/>
                <a:cs typeface="Georgia"/>
              </a:rPr>
              <a:t>SISTEMA</a:t>
            </a:r>
            <a:r>
              <a:rPr sz="1350" spc="5" dirty="0">
                <a:latin typeface="Georgia"/>
                <a:cs typeface="Georgia"/>
              </a:rPr>
              <a:t> </a:t>
            </a:r>
            <a:r>
              <a:rPr sz="1350" spc="95" dirty="0">
                <a:latin typeface="Georgia"/>
                <a:cs typeface="Georgia"/>
              </a:rPr>
              <a:t>EDUCATIVO</a:t>
            </a:r>
            <a:endParaRPr sz="135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Georgia"/>
              <a:cs typeface="Georgia"/>
            </a:endParaRPr>
          </a:p>
          <a:p>
            <a:pPr marL="1082040">
              <a:lnSpc>
                <a:spcPct val="100000"/>
              </a:lnSpc>
            </a:pPr>
            <a:r>
              <a:rPr sz="1350" spc="100" dirty="0">
                <a:latin typeface="Georgia"/>
                <a:cs typeface="Georgia"/>
              </a:rPr>
              <a:t>EPOCA</a:t>
            </a:r>
            <a:r>
              <a:rPr sz="1350" spc="-20" dirty="0">
                <a:latin typeface="Georgia"/>
                <a:cs typeface="Georgia"/>
              </a:rPr>
              <a:t> </a:t>
            </a:r>
            <a:r>
              <a:rPr sz="1350" spc="45" dirty="0">
                <a:latin typeface="Georgia"/>
                <a:cs typeface="Georgia"/>
              </a:rPr>
              <a:t>DEL</a:t>
            </a:r>
            <a:r>
              <a:rPr sz="1350" spc="-10" dirty="0">
                <a:latin typeface="Georgia"/>
                <a:cs typeface="Georgia"/>
              </a:rPr>
              <a:t> </a:t>
            </a:r>
            <a:r>
              <a:rPr sz="1350" spc="75" dirty="0">
                <a:latin typeface="Georgia"/>
                <a:cs typeface="Georgia"/>
              </a:rPr>
              <a:t>PORFIRIATO</a:t>
            </a:r>
            <a:endParaRPr sz="135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69671" y="1505480"/>
            <a:ext cx="2708275" cy="1047750"/>
            <a:chOff x="6869671" y="1505480"/>
            <a:chExt cx="2708275" cy="1047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69671" y="1505480"/>
              <a:ext cx="2708084" cy="10475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5259" y="1604962"/>
              <a:ext cx="2596896" cy="8485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15023" y="1531810"/>
              <a:ext cx="2617012" cy="9570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915023" y="1531810"/>
              <a:ext cx="2617470" cy="957580"/>
            </a:xfrm>
            <a:custGeom>
              <a:avLst/>
              <a:gdLst/>
              <a:ahLst/>
              <a:cxnLst/>
              <a:rect l="l" t="t" r="r" b="b"/>
              <a:pathLst>
                <a:path w="2617470" h="957580">
                  <a:moveTo>
                    <a:pt x="0" y="159473"/>
                  </a:moveTo>
                  <a:lnTo>
                    <a:pt x="8135" y="109082"/>
                  </a:lnTo>
                  <a:lnTo>
                    <a:pt x="30783" y="65307"/>
                  </a:lnTo>
                  <a:lnTo>
                    <a:pt x="65312" y="30780"/>
                  </a:lnTo>
                  <a:lnTo>
                    <a:pt x="109087" y="8133"/>
                  </a:lnTo>
                  <a:lnTo>
                    <a:pt x="159473" y="0"/>
                  </a:lnTo>
                  <a:lnTo>
                    <a:pt x="2457538" y="0"/>
                  </a:lnTo>
                  <a:lnTo>
                    <a:pt x="2507930" y="8133"/>
                  </a:lnTo>
                  <a:lnTo>
                    <a:pt x="2551705" y="30780"/>
                  </a:lnTo>
                  <a:lnTo>
                    <a:pt x="2586232" y="65307"/>
                  </a:lnTo>
                  <a:lnTo>
                    <a:pt x="2608879" y="109082"/>
                  </a:lnTo>
                  <a:lnTo>
                    <a:pt x="2617012" y="159473"/>
                  </a:lnTo>
                  <a:lnTo>
                    <a:pt x="2617012" y="797598"/>
                  </a:lnTo>
                  <a:lnTo>
                    <a:pt x="2608879" y="847984"/>
                  </a:lnTo>
                  <a:lnTo>
                    <a:pt x="2586232" y="891759"/>
                  </a:lnTo>
                  <a:lnTo>
                    <a:pt x="2551705" y="926288"/>
                  </a:lnTo>
                  <a:lnTo>
                    <a:pt x="2507930" y="948937"/>
                  </a:lnTo>
                  <a:lnTo>
                    <a:pt x="2457538" y="957072"/>
                  </a:lnTo>
                  <a:lnTo>
                    <a:pt x="159473" y="957072"/>
                  </a:lnTo>
                  <a:lnTo>
                    <a:pt x="109087" y="948937"/>
                  </a:lnTo>
                  <a:lnTo>
                    <a:pt x="65312" y="926288"/>
                  </a:lnTo>
                  <a:lnTo>
                    <a:pt x="30783" y="891759"/>
                  </a:lnTo>
                  <a:lnTo>
                    <a:pt x="8135" y="847984"/>
                  </a:lnTo>
                  <a:lnTo>
                    <a:pt x="0" y="797598"/>
                  </a:lnTo>
                  <a:lnTo>
                    <a:pt x="0" y="159473"/>
                  </a:lnTo>
                  <a:close/>
                </a:path>
              </a:pathLst>
            </a:custGeom>
            <a:ln w="914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918284" y="1607142"/>
            <a:ext cx="61214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5" dirty="0">
                <a:latin typeface="Calibri"/>
                <a:cs typeface="Calibri"/>
              </a:rPr>
              <a:t>1</a:t>
            </a:r>
            <a:r>
              <a:rPr sz="1050" spc="-5" dirty="0">
                <a:latin typeface="Calibri"/>
                <a:cs typeface="Calibri"/>
              </a:rPr>
              <a:t>8</a:t>
            </a:r>
            <a:r>
              <a:rPr sz="1050" spc="5" dirty="0">
                <a:latin typeface="Calibri"/>
                <a:cs typeface="Calibri"/>
              </a:rPr>
              <a:t>7</a:t>
            </a:r>
            <a:r>
              <a:rPr sz="1050" spc="10" dirty="0">
                <a:latin typeface="Calibri"/>
                <a:cs typeface="Calibri"/>
              </a:rPr>
              <a:t>6</a:t>
            </a:r>
            <a:r>
              <a:rPr sz="1050" spc="-15" dirty="0">
                <a:latin typeface="Calibri"/>
                <a:cs typeface="Calibri"/>
              </a:rPr>
              <a:t>-</a:t>
            </a:r>
            <a:r>
              <a:rPr sz="1050" spc="5" dirty="0">
                <a:latin typeface="Calibri"/>
                <a:cs typeface="Calibri"/>
              </a:rPr>
              <a:t>1</a:t>
            </a:r>
            <a:r>
              <a:rPr sz="1050" spc="-5" dirty="0">
                <a:latin typeface="Calibri"/>
                <a:cs typeface="Calibri"/>
              </a:rPr>
              <a:t>9</a:t>
            </a:r>
            <a:r>
              <a:rPr sz="1050" spc="5" dirty="0">
                <a:latin typeface="Calibri"/>
                <a:cs typeface="Calibri"/>
              </a:rPr>
              <a:t>11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56555" y="1887166"/>
            <a:ext cx="233553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4030" marR="5080" indent="-481965">
              <a:lnSpc>
                <a:spcPct val="1189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MEXICO </a:t>
            </a:r>
            <a:r>
              <a:rPr sz="1050" spc="-5" dirty="0">
                <a:latin typeface="Calibri"/>
                <a:cs typeface="Calibri"/>
              </a:rPr>
              <a:t>TUVO </a:t>
            </a:r>
            <a:r>
              <a:rPr sz="1050" spc="5" dirty="0">
                <a:latin typeface="Calibri"/>
                <a:cs typeface="Calibri"/>
              </a:rPr>
              <a:t>UN </a:t>
            </a:r>
            <a:r>
              <a:rPr sz="1050" dirty="0">
                <a:latin typeface="Calibri"/>
                <a:cs typeface="Calibri"/>
              </a:rPr>
              <a:t>SOLO </a:t>
            </a:r>
            <a:r>
              <a:rPr sz="1050" spc="-5" dirty="0">
                <a:latin typeface="Calibri"/>
                <a:cs typeface="Calibri"/>
              </a:rPr>
              <a:t>JEFE </a:t>
            </a:r>
            <a:r>
              <a:rPr sz="1050" dirty="0">
                <a:latin typeface="Calibri"/>
                <a:cs typeface="Calibri"/>
              </a:rPr>
              <a:t>POLITICO, EL </a:t>
            </a:r>
            <a:r>
              <a:rPr sz="1050" spc="-22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GENERAL</a:t>
            </a:r>
            <a:r>
              <a:rPr sz="1050" spc="-1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PORFIRIO</a:t>
            </a:r>
            <a:r>
              <a:rPr sz="1050" spc="-1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DIAZ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646618" y="1505475"/>
            <a:ext cx="5315585" cy="918844"/>
            <a:chOff x="1646618" y="1505475"/>
            <a:chExt cx="5315585" cy="918844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6618" y="1505475"/>
              <a:ext cx="5315229" cy="91878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5394" y="1558147"/>
              <a:ext cx="4377410" cy="81345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91970" y="1531810"/>
              <a:ext cx="5224881" cy="82844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91970" y="1531810"/>
              <a:ext cx="5225415" cy="828675"/>
            </a:xfrm>
            <a:custGeom>
              <a:avLst/>
              <a:gdLst/>
              <a:ahLst/>
              <a:cxnLst/>
              <a:rect l="l" t="t" r="r" b="b"/>
              <a:pathLst>
                <a:path w="5225415" h="828675">
                  <a:moveTo>
                    <a:pt x="0" y="0"/>
                  </a:moveTo>
                  <a:lnTo>
                    <a:pt x="4304144" y="0"/>
                  </a:lnTo>
                  <a:lnTo>
                    <a:pt x="4304144" y="310654"/>
                  </a:lnTo>
                  <a:lnTo>
                    <a:pt x="5017731" y="310654"/>
                  </a:lnTo>
                  <a:lnTo>
                    <a:pt x="5017731" y="207137"/>
                  </a:lnTo>
                  <a:lnTo>
                    <a:pt x="5224881" y="414286"/>
                  </a:lnTo>
                  <a:lnTo>
                    <a:pt x="5017731" y="621309"/>
                  </a:lnTo>
                  <a:lnTo>
                    <a:pt x="5017731" y="517791"/>
                  </a:lnTo>
                  <a:lnTo>
                    <a:pt x="4304144" y="517791"/>
                  </a:lnTo>
                  <a:lnTo>
                    <a:pt x="4304144" y="828446"/>
                  </a:lnTo>
                  <a:lnTo>
                    <a:pt x="0" y="828446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794852" y="1531642"/>
            <a:ext cx="4096385" cy="7804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79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DICIEMBRE </a:t>
            </a:r>
            <a:r>
              <a:rPr sz="1050" spc="5" dirty="0">
                <a:latin typeface="Calibri"/>
                <a:cs typeface="Calibri"/>
              </a:rPr>
              <a:t>DE </a:t>
            </a:r>
            <a:r>
              <a:rPr sz="1050" dirty="0">
                <a:latin typeface="Calibri"/>
                <a:cs typeface="Calibri"/>
              </a:rPr>
              <a:t>1867 SE PROMULGÓ </a:t>
            </a:r>
            <a:r>
              <a:rPr sz="1050" spc="5" dirty="0">
                <a:latin typeface="Calibri"/>
                <a:cs typeface="Calibri"/>
              </a:rPr>
              <a:t>UNA </a:t>
            </a:r>
            <a:r>
              <a:rPr sz="1050" spc="-5" dirty="0">
                <a:latin typeface="Calibri"/>
                <a:cs typeface="Calibri"/>
              </a:rPr>
              <a:t>LEY </a:t>
            </a:r>
            <a:r>
              <a:rPr sz="1050" dirty="0">
                <a:latin typeface="Calibri"/>
                <a:cs typeface="Calibri"/>
              </a:rPr>
              <a:t>DE INSTRUCCIÓN PÚBLICA LA </a:t>
            </a:r>
            <a:r>
              <a:rPr sz="1050" spc="-22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CUAL SENTÓ LAS BASES PARA EL DESARROLLO EDUCATIVO TANTO </a:t>
            </a:r>
            <a:r>
              <a:rPr sz="1050" spc="-5" dirty="0">
                <a:latin typeface="Calibri"/>
                <a:cs typeface="Calibri"/>
              </a:rPr>
              <a:t>DEL </a:t>
            </a:r>
            <a:r>
              <a:rPr sz="1050" dirty="0">
                <a:latin typeface="Calibri"/>
                <a:cs typeface="Calibri"/>
              </a:rPr>
              <a:t> PERIODO </a:t>
            </a:r>
            <a:r>
              <a:rPr sz="1050" spc="5" dirty="0">
                <a:latin typeface="Calibri"/>
                <a:cs typeface="Calibri"/>
              </a:rPr>
              <a:t>DE </a:t>
            </a:r>
            <a:r>
              <a:rPr sz="1050" dirty="0">
                <a:latin typeface="Calibri"/>
                <a:cs typeface="Calibri"/>
              </a:rPr>
              <a:t>LA REPÚBLICA RESTAURADA COMO BUENA </a:t>
            </a:r>
            <a:r>
              <a:rPr sz="1050" spc="5" dirty="0">
                <a:latin typeface="Calibri"/>
                <a:cs typeface="Calibri"/>
              </a:rPr>
              <a:t>PARTE </a:t>
            </a:r>
            <a:r>
              <a:rPr sz="1050" dirty="0">
                <a:latin typeface="Calibri"/>
                <a:cs typeface="Calibri"/>
              </a:rPr>
              <a:t>DEL </a:t>
            </a:r>
            <a:r>
              <a:rPr sz="1050" spc="5" dirty="0"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PORFIRIATO.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051783" y="2700784"/>
            <a:ext cx="1940560" cy="430530"/>
            <a:chOff x="10051783" y="2700784"/>
            <a:chExt cx="1940560" cy="430530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51783" y="2700784"/>
              <a:ext cx="1939988" cy="43013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78110" y="2769542"/>
              <a:ext cx="1887321" cy="2911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97135" y="2727109"/>
              <a:ext cx="1848916" cy="33893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097135" y="2727109"/>
              <a:ext cx="1849120" cy="339090"/>
            </a:xfrm>
            <a:custGeom>
              <a:avLst/>
              <a:gdLst/>
              <a:ahLst/>
              <a:cxnLst/>
              <a:rect l="l" t="t" r="r" b="b"/>
              <a:pathLst>
                <a:path w="1849120" h="339089">
                  <a:moveTo>
                    <a:pt x="0" y="56451"/>
                  </a:moveTo>
                  <a:lnTo>
                    <a:pt x="4430" y="34466"/>
                  </a:lnTo>
                  <a:lnTo>
                    <a:pt x="16519" y="16524"/>
                  </a:lnTo>
                  <a:lnTo>
                    <a:pt x="34461" y="4432"/>
                  </a:lnTo>
                  <a:lnTo>
                    <a:pt x="56451" y="0"/>
                  </a:lnTo>
                  <a:lnTo>
                    <a:pt x="1792465" y="0"/>
                  </a:lnTo>
                  <a:lnTo>
                    <a:pt x="1814455" y="4432"/>
                  </a:lnTo>
                  <a:lnTo>
                    <a:pt x="1832397" y="16524"/>
                  </a:lnTo>
                  <a:lnTo>
                    <a:pt x="1844486" y="34466"/>
                  </a:lnTo>
                  <a:lnTo>
                    <a:pt x="1848916" y="56451"/>
                  </a:lnTo>
                  <a:lnTo>
                    <a:pt x="1848916" y="282486"/>
                  </a:lnTo>
                  <a:lnTo>
                    <a:pt x="1844486" y="304476"/>
                  </a:lnTo>
                  <a:lnTo>
                    <a:pt x="1832397" y="322418"/>
                  </a:lnTo>
                  <a:lnTo>
                    <a:pt x="1814455" y="334506"/>
                  </a:lnTo>
                  <a:lnTo>
                    <a:pt x="1792465" y="338937"/>
                  </a:lnTo>
                  <a:lnTo>
                    <a:pt x="56451" y="338937"/>
                  </a:lnTo>
                  <a:lnTo>
                    <a:pt x="34461" y="334506"/>
                  </a:lnTo>
                  <a:lnTo>
                    <a:pt x="16519" y="322418"/>
                  </a:lnTo>
                  <a:lnTo>
                    <a:pt x="4430" y="304476"/>
                  </a:lnTo>
                  <a:lnTo>
                    <a:pt x="0" y="282486"/>
                  </a:lnTo>
                  <a:lnTo>
                    <a:pt x="0" y="56451"/>
                  </a:lnTo>
                  <a:close/>
                </a:path>
              </a:pathLst>
            </a:custGeom>
            <a:ln w="914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0502251" y="2771718"/>
            <a:ext cx="104203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CARACTERISTICAS: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69228" y="2689080"/>
            <a:ext cx="1986914" cy="441959"/>
            <a:chOff x="969228" y="2689080"/>
            <a:chExt cx="1986914" cy="441959"/>
          </a:xfrm>
        </p:grpSpPr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69228" y="2689080"/>
              <a:ext cx="1986813" cy="44183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95563" y="2759301"/>
              <a:ext cx="1932673" cy="3013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4581" y="2715412"/>
              <a:ext cx="1895242" cy="35112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14581" y="2715412"/>
              <a:ext cx="1895475" cy="351155"/>
            </a:xfrm>
            <a:custGeom>
              <a:avLst/>
              <a:gdLst/>
              <a:ahLst/>
              <a:cxnLst/>
              <a:rect l="l" t="t" r="r" b="b"/>
              <a:pathLst>
                <a:path w="1895475" h="351155">
                  <a:moveTo>
                    <a:pt x="0" y="58521"/>
                  </a:moveTo>
                  <a:lnTo>
                    <a:pt x="4599" y="35747"/>
                  </a:lnTo>
                  <a:lnTo>
                    <a:pt x="17141" y="17145"/>
                  </a:lnTo>
                  <a:lnTo>
                    <a:pt x="35744" y="4600"/>
                  </a:lnTo>
                  <a:lnTo>
                    <a:pt x="58524" y="0"/>
                  </a:lnTo>
                  <a:lnTo>
                    <a:pt x="1836733" y="0"/>
                  </a:lnTo>
                  <a:lnTo>
                    <a:pt x="1859500" y="4600"/>
                  </a:lnTo>
                  <a:lnTo>
                    <a:pt x="1878099" y="17145"/>
                  </a:lnTo>
                  <a:lnTo>
                    <a:pt x="1890642" y="35747"/>
                  </a:lnTo>
                  <a:lnTo>
                    <a:pt x="1895242" y="58521"/>
                  </a:lnTo>
                  <a:lnTo>
                    <a:pt x="1895242" y="292608"/>
                  </a:lnTo>
                  <a:lnTo>
                    <a:pt x="1890642" y="315382"/>
                  </a:lnTo>
                  <a:lnTo>
                    <a:pt x="1878099" y="333984"/>
                  </a:lnTo>
                  <a:lnTo>
                    <a:pt x="1859500" y="346529"/>
                  </a:lnTo>
                  <a:lnTo>
                    <a:pt x="1836733" y="351129"/>
                  </a:lnTo>
                  <a:lnTo>
                    <a:pt x="58524" y="351129"/>
                  </a:lnTo>
                  <a:lnTo>
                    <a:pt x="35744" y="346529"/>
                  </a:lnTo>
                  <a:lnTo>
                    <a:pt x="17141" y="333984"/>
                  </a:lnTo>
                  <a:lnTo>
                    <a:pt x="4599" y="315382"/>
                  </a:lnTo>
                  <a:lnTo>
                    <a:pt x="0" y="292608"/>
                  </a:lnTo>
                  <a:lnTo>
                    <a:pt x="0" y="58521"/>
                  </a:lnTo>
                  <a:close/>
                </a:path>
              </a:pathLst>
            </a:custGeom>
            <a:ln w="914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440789" y="2761470"/>
            <a:ext cx="104203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CARACTERISTICAS: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69228" y="3157247"/>
            <a:ext cx="1905000" cy="430530"/>
            <a:chOff x="969228" y="3157247"/>
            <a:chExt cx="1905000" cy="430530"/>
          </a:xfrm>
        </p:grpSpPr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9228" y="3157247"/>
              <a:ext cx="1904873" cy="43013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4100" y="3226005"/>
              <a:ext cx="1853666" cy="2911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14581" y="3183585"/>
              <a:ext cx="1814165" cy="33893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14581" y="3183585"/>
              <a:ext cx="1814195" cy="339090"/>
            </a:xfrm>
            <a:custGeom>
              <a:avLst/>
              <a:gdLst/>
              <a:ahLst/>
              <a:cxnLst/>
              <a:rect l="l" t="t" r="r" b="b"/>
              <a:pathLst>
                <a:path w="1814195" h="339089">
                  <a:moveTo>
                    <a:pt x="0" y="56451"/>
                  </a:moveTo>
                  <a:lnTo>
                    <a:pt x="4438" y="34461"/>
                  </a:lnTo>
                  <a:lnTo>
                    <a:pt x="16542" y="16519"/>
                  </a:lnTo>
                  <a:lnTo>
                    <a:pt x="34496" y="4430"/>
                  </a:lnTo>
                  <a:lnTo>
                    <a:pt x="56484" y="0"/>
                  </a:lnTo>
                  <a:lnTo>
                    <a:pt x="1757714" y="0"/>
                  </a:lnTo>
                  <a:lnTo>
                    <a:pt x="1779704" y="4430"/>
                  </a:lnTo>
                  <a:lnTo>
                    <a:pt x="1797646" y="16519"/>
                  </a:lnTo>
                  <a:lnTo>
                    <a:pt x="1809735" y="34461"/>
                  </a:lnTo>
                  <a:lnTo>
                    <a:pt x="1814165" y="56451"/>
                  </a:lnTo>
                  <a:lnTo>
                    <a:pt x="1814165" y="282486"/>
                  </a:lnTo>
                  <a:lnTo>
                    <a:pt x="1809735" y="304470"/>
                  </a:lnTo>
                  <a:lnTo>
                    <a:pt x="1797646" y="322413"/>
                  </a:lnTo>
                  <a:lnTo>
                    <a:pt x="1779704" y="334505"/>
                  </a:lnTo>
                  <a:lnTo>
                    <a:pt x="1757714" y="338937"/>
                  </a:lnTo>
                  <a:lnTo>
                    <a:pt x="56484" y="338937"/>
                  </a:lnTo>
                  <a:lnTo>
                    <a:pt x="34496" y="334505"/>
                  </a:lnTo>
                  <a:lnTo>
                    <a:pt x="16542" y="322413"/>
                  </a:lnTo>
                  <a:lnTo>
                    <a:pt x="4438" y="304470"/>
                  </a:lnTo>
                  <a:lnTo>
                    <a:pt x="0" y="282486"/>
                  </a:lnTo>
                  <a:lnTo>
                    <a:pt x="0" y="56451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749488" y="3228182"/>
            <a:ext cx="34353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LA</a:t>
            </a:r>
            <a:r>
              <a:rPr sz="1050" spc="-5" dirty="0">
                <a:latin typeface="Calibri"/>
                <a:cs typeface="Calibri"/>
              </a:rPr>
              <a:t>ICA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63376" y="3631275"/>
            <a:ext cx="1905000" cy="430530"/>
            <a:chOff x="963376" y="3631275"/>
            <a:chExt cx="1905000" cy="430530"/>
          </a:xfrm>
        </p:grpSpPr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3376" y="3631275"/>
              <a:ext cx="1904873" cy="43013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88247" y="3701496"/>
              <a:ext cx="1853666" cy="28968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08731" y="3657612"/>
              <a:ext cx="1814173" cy="33893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08731" y="3657612"/>
              <a:ext cx="1814195" cy="339090"/>
            </a:xfrm>
            <a:custGeom>
              <a:avLst/>
              <a:gdLst/>
              <a:ahLst/>
              <a:cxnLst/>
              <a:rect l="l" t="t" r="r" b="b"/>
              <a:pathLst>
                <a:path w="1814195" h="339089">
                  <a:moveTo>
                    <a:pt x="0" y="56438"/>
                  </a:moveTo>
                  <a:lnTo>
                    <a:pt x="4438" y="34456"/>
                  </a:lnTo>
                  <a:lnTo>
                    <a:pt x="16543" y="16517"/>
                  </a:lnTo>
                  <a:lnTo>
                    <a:pt x="34497" y="4430"/>
                  </a:lnTo>
                  <a:lnTo>
                    <a:pt x="56485" y="0"/>
                  </a:lnTo>
                  <a:lnTo>
                    <a:pt x="1757721" y="0"/>
                  </a:lnTo>
                  <a:lnTo>
                    <a:pt x="1779706" y="4430"/>
                  </a:lnTo>
                  <a:lnTo>
                    <a:pt x="1797649" y="16517"/>
                  </a:lnTo>
                  <a:lnTo>
                    <a:pt x="1809740" y="34456"/>
                  </a:lnTo>
                  <a:lnTo>
                    <a:pt x="1814173" y="56438"/>
                  </a:lnTo>
                  <a:lnTo>
                    <a:pt x="1814173" y="282486"/>
                  </a:lnTo>
                  <a:lnTo>
                    <a:pt x="1809740" y="304470"/>
                  </a:lnTo>
                  <a:lnTo>
                    <a:pt x="1797649" y="322413"/>
                  </a:lnTo>
                  <a:lnTo>
                    <a:pt x="1779706" y="334505"/>
                  </a:lnTo>
                  <a:lnTo>
                    <a:pt x="1757721" y="338937"/>
                  </a:lnTo>
                  <a:lnTo>
                    <a:pt x="56485" y="338937"/>
                  </a:lnTo>
                  <a:lnTo>
                    <a:pt x="34497" y="334505"/>
                  </a:lnTo>
                  <a:lnTo>
                    <a:pt x="16543" y="322413"/>
                  </a:lnTo>
                  <a:lnTo>
                    <a:pt x="4438" y="304470"/>
                  </a:lnTo>
                  <a:lnTo>
                    <a:pt x="0" y="282486"/>
                  </a:lnTo>
                  <a:lnTo>
                    <a:pt x="0" y="56438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620748" y="3704039"/>
            <a:ext cx="59055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GRATUITA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63376" y="4087738"/>
            <a:ext cx="1905000" cy="430530"/>
            <a:chOff x="963376" y="4087738"/>
            <a:chExt cx="1905000" cy="430530"/>
          </a:xfrm>
        </p:grpSpPr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3376" y="4087738"/>
              <a:ext cx="1904873" cy="43013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88247" y="4156509"/>
              <a:ext cx="1853666" cy="29114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08731" y="4114076"/>
              <a:ext cx="1814173" cy="338937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008731" y="4114076"/>
              <a:ext cx="1814195" cy="339090"/>
            </a:xfrm>
            <a:custGeom>
              <a:avLst/>
              <a:gdLst/>
              <a:ahLst/>
              <a:cxnLst/>
              <a:rect l="l" t="t" r="r" b="b"/>
              <a:pathLst>
                <a:path w="1814195" h="339089">
                  <a:moveTo>
                    <a:pt x="0" y="56451"/>
                  </a:moveTo>
                  <a:lnTo>
                    <a:pt x="4438" y="34461"/>
                  </a:lnTo>
                  <a:lnTo>
                    <a:pt x="16543" y="16519"/>
                  </a:lnTo>
                  <a:lnTo>
                    <a:pt x="34497" y="4430"/>
                  </a:lnTo>
                  <a:lnTo>
                    <a:pt x="56485" y="0"/>
                  </a:lnTo>
                  <a:lnTo>
                    <a:pt x="1757721" y="0"/>
                  </a:lnTo>
                  <a:lnTo>
                    <a:pt x="1779706" y="4430"/>
                  </a:lnTo>
                  <a:lnTo>
                    <a:pt x="1797649" y="16519"/>
                  </a:lnTo>
                  <a:lnTo>
                    <a:pt x="1809740" y="34461"/>
                  </a:lnTo>
                  <a:lnTo>
                    <a:pt x="1814173" y="56451"/>
                  </a:lnTo>
                  <a:lnTo>
                    <a:pt x="1814173" y="282486"/>
                  </a:lnTo>
                  <a:lnTo>
                    <a:pt x="1809740" y="304476"/>
                  </a:lnTo>
                  <a:lnTo>
                    <a:pt x="1797649" y="322418"/>
                  </a:lnTo>
                  <a:lnTo>
                    <a:pt x="1779706" y="334506"/>
                  </a:lnTo>
                  <a:lnTo>
                    <a:pt x="1757721" y="338937"/>
                  </a:lnTo>
                  <a:lnTo>
                    <a:pt x="56485" y="338937"/>
                  </a:lnTo>
                  <a:lnTo>
                    <a:pt x="34497" y="334506"/>
                  </a:lnTo>
                  <a:lnTo>
                    <a:pt x="16543" y="322418"/>
                  </a:lnTo>
                  <a:lnTo>
                    <a:pt x="4438" y="304476"/>
                  </a:lnTo>
                  <a:lnTo>
                    <a:pt x="0" y="282486"/>
                  </a:lnTo>
                  <a:lnTo>
                    <a:pt x="0" y="56451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525650" y="4159041"/>
            <a:ext cx="77914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OBLIG</a:t>
            </a:r>
            <a:r>
              <a:rPr sz="1050" spc="-5" dirty="0">
                <a:latin typeface="Calibri"/>
                <a:cs typeface="Calibri"/>
              </a:rPr>
              <a:t>AT</a:t>
            </a:r>
            <a:r>
              <a:rPr sz="1050" dirty="0">
                <a:latin typeface="Calibri"/>
                <a:cs typeface="Calibri"/>
              </a:rPr>
              <a:t>ORIA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9488513" y="1539123"/>
            <a:ext cx="5020310" cy="901700"/>
            <a:chOff x="9488513" y="1539123"/>
            <a:chExt cx="5020310" cy="901700"/>
          </a:xfrm>
        </p:grpSpPr>
        <p:pic>
          <p:nvPicPr>
            <p:cNvPr id="47" name="object 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488513" y="1539123"/>
              <a:ext cx="5019687" cy="90123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62895" y="1591797"/>
              <a:ext cx="4036529" cy="79443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35325" y="1565465"/>
              <a:ext cx="4927434" cy="81014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9535325" y="1565465"/>
              <a:ext cx="4927600" cy="810260"/>
            </a:xfrm>
            <a:custGeom>
              <a:avLst/>
              <a:gdLst/>
              <a:ahLst/>
              <a:cxnLst/>
              <a:rect l="l" t="t" r="r" b="b"/>
              <a:pathLst>
                <a:path w="4927600" h="810260">
                  <a:moveTo>
                    <a:pt x="0" y="405130"/>
                  </a:moveTo>
                  <a:lnTo>
                    <a:pt x="202514" y="202501"/>
                  </a:lnTo>
                  <a:lnTo>
                    <a:pt x="202514" y="303822"/>
                  </a:lnTo>
                  <a:lnTo>
                    <a:pt x="964882" y="303822"/>
                  </a:lnTo>
                  <a:lnTo>
                    <a:pt x="964882" y="0"/>
                  </a:lnTo>
                  <a:lnTo>
                    <a:pt x="4927434" y="0"/>
                  </a:lnTo>
                  <a:lnTo>
                    <a:pt x="4927434" y="810145"/>
                  </a:lnTo>
                  <a:lnTo>
                    <a:pt x="964882" y="810145"/>
                  </a:lnTo>
                  <a:lnTo>
                    <a:pt x="964882" y="506323"/>
                  </a:lnTo>
                  <a:lnTo>
                    <a:pt x="202514" y="506323"/>
                  </a:lnTo>
                  <a:lnTo>
                    <a:pt x="202514" y="607644"/>
                  </a:lnTo>
                  <a:lnTo>
                    <a:pt x="0" y="40513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10622229" y="1579913"/>
            <a:ext cx="3716020" cy="5918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ctr">
              <a:lnSpc>
                <a:spcPct val="118400"/>
              </a:lnSpc>
              <a:spcBef>
                <a:spcPts val="80"/>
              </a:spcBef>
            </a:pPr>
            <a:r>
              <a:rPr sz="1050" spc="5" dirty="0">
                <a:latin typeface="Calibri"/>
                <a:cs typeface="Calibri"/>
              </a:rPr>
              <a:t>PARA </a:t>
            </a:r>
            <a:r>
              <a:rPr sz="1050" dirty="0">
                <a:latin typeface="Calibri"/>
                <a:cs typeface="Calibri"/>
              </a:rPr>
              <a:t>DIAZ </a:t>
            </a:r>
            <a:r>
              <a:rPr sz="1050" spc="-5" dirty="0">
                <a:latin typeface="Calibri"/>
                <a:cs typeface="Calibri"/>
              </a:rPr>
              <a:t>EL </a:t>
            </a:r>
            <a:r>
              <a:rPr sz="1050" dirty="0">
                <a:latin typeface="Calibri"/>
                <a:cs typeface="Calibri"/>
              </a:rPr>
              <a:t>ELEMENTO DE ORDEN Y </a:t>
            </a:r>
            <a:r>
              <a:rPr sz="1050" spc="-5" dirty="0">
                <a:latin typeface="Calibri"/>
                <a:cs typeface="Calibri"/>
              </a:rPr>
              <a:t>PROGRESO </a:t>
            </a:r>
            <a:r>
              <a:rPr sz="1050" dirty="0">
                <a:latin typeface="Calibri"/>
                <a:cs typeface="Calibri"/>
              </a:rPr>
              <a:t>QUE NECESITABA </a:t>
            </a:r>
            <a:r>
              <a:rPr sz="1050" spc="-22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MÉXICO </a:t>
            </a:r>
            <a:r>
              <a:rPr sz="1050" spc="5" dirty="0">
                <a:latin typeface="Calibri"/>
                <a:cs typeface="Calibri"/>
              </a:rPr>
              <a:t>PARA </a:t>
            </a:r>
            <a:r>
              <a:rPr sz="1050" dirty="0">
                <a:latin typeface="Calibri"/>
                <a:cs typeface="Calibri"/>
              </a:rPr>
              <a:t>CRECER EN TODOS LOS ASPECTOS </a:t>
            </a:r>
            <a:r>
              <a:rPr sz="1050" spc="-5" dirty="0">
                <a:latin typeface="Calibri"/>
                <a:cs typeface="Calibri"/>
              </a:rPr>
              <a:t>ESTABA </a:t>
            </a:r>
            <a:r>
              <a:rPr sz="1050" dirty="0">
                <a:latin typeface="Calibri"/>
                <a:cs typeface="Calibri"/>
              </a:rPr>
              <a:t>EN LA </a:t>
            </a:r>
            <a:r>
              <a:rPr sz="1050" spc="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EDUCACIÓN.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2942696" y="2689080"/>
            <a:ext cx="2092325" cy="441959"/>
            <a:chOff x="12942696" y="2689080"/>
            <a:chExt cx="2092325" cy="441959"/>
          </a:xfrm>
        </p:grpSpPr>
        <p:pic>
          <p:nvPicPr>
            <p:cNvPr id="53" name="object 5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942696" y="2689080"/>
              <a:ext cx="2092147" cy="44183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969112" y="2759301"/>
              <a:ext cx="2039480" cy="30138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988163" y="2715412"/>
              <a:ext cx="2001266" cy="351129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2988163" y="2715412"/>
              <a:ext cx="2001520" cy="351155"/>
            </a:xfrm>
            <a:custGeom>
              <a:avLst/>
              <a:gdLst/>
              <a:ahLst/>
              <a:cxnLst/>
              <a:rect l="l" t="t" r="r" b="b"/>
              <a:pathLst>
                <a:path w="2001519" h="351155">
                  <a:moveTo>
                    <a:pt x="0" y="58521"/>
                  </a:moveTo>
                  <a:lnTo>
                    <a:pt x="4591" y="35747"/>
                  </a:lnTo>
                  <a:lnTo>
                    <a:pt x="17113" y="17145"/>
                  </a:lnTo>
                  <a:lnTo>
                    <a:pt x="35683" y="4600"/>
                  </a:lnTo>
                  <a:lnTo>
                    <a:pt x="58420" y="0"/>
                  </a:lnTo>
                  <a:lnTo>
                    <a:pt x="1942719" y="0"/>
                  </a:lnTo>
                  <a:lnTo>
                    <a:pt x="1965529" y="4600"/>
                  </a:lnTo>
                  <a:lnTo>
                    <a:pt x="1984136" y="17145"/>
                  </a:lnTo>
                  <a:lnTo>
                    <a:pt x="1996672" y="35747"/>
                  </a:lnTo>
                  <a:lnTo>
                    <a:pt x="2001266" y="58521"/>
                  </a:lnTo>
                  <a:lnTo>
                    <a:pt x="2001266" y="292608"/>
                  </a:lnTo>
                  <a:lnTo>
                    <a:pt x="1996672" y="315382"/>
                  </a:lnTo>
                  <a:lnTo>
                    <a:pt x="1984136" y="333984"/>
                  </a:lnTo>
                  <a:lnTo>
                    <a:pt x="1965529" y="346529"/>
                  </a:lnTo>
                  <a:lnTo>
                    <a:pt x="1942719" y="351129"/>
                  </a:lnTo>
                  <a:lnTo>
                    <a:pt x="58420" y="351129"/>
                  </a:lnTo>
                  <a:lnTo>
                    <a:pt x="35683" y="346529"/>
                  </a:lnTo>
                  <a:lnTo>
                    <a:pt x="17113" y="333984"/>
                  </a:lnTo>
                  <a:lnTo>
                    <a:pt x="4591" y="315382"/>
                  </a:lnTo>
                  <a:lnTo>
                    <a:pt x="0" y="292608"/>
                  </a:lnTo>
                  <a:lnTo>
                    <a:pt x="0" y="58521"/>
                  </a:lnTo>
                  <a:close/>
                </a:path>
              </a:pathLst>
            </a:custGeom>
            <a:ln w="914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13680312" y="2761470"/>
            <a:ext cx="61912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5" dirty="0">
                <a:latin typeface="Calibri"/>
                <a:cs typeface="Calibri"/>
              </a:rPr>
              <a:t>ACCIONES: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12521386" y="3625415"/>
            <a:ext cx="2513965" cy="711200"/>
            <a:chOff x="12521386" y="3625415"/>
            <a:chExt cx="2513965" cy="711200"/>
          </a:xfrm>
        </p:grpSpPr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521386" y="3625415"/>
              <a:ext cx="2513507" cy="71103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560896" y="3708813"/>
              <a:ext cx="2434501" cy="54425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566738" y="3651757"/>
              <a:ext cx="2421928" cy="619963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2566738" y="3651757"/>
              <a:ext cx="2422525" cy="620395"/>
            </a:xfrm>
            <a:custGeom>
              <a:avLst/>
              <a:gdLst/>
              <a:ahLst/>
              <a:cxnLst/>
              <a:rect l="l" t="t" r="r" b="b"/>
              <a:pathLst>
                <a:path w="2422525" h="620395">
                  <a:moveTo>
                    <a:pt x="0" y="103390"/>
                  </a:moveTo>
                  <a:lnTo>
                    <a:pt x="8114" y="63109"/>
                  </a:lnTo>
                  <a:lnTo>
                    <a:pt x="30254" y="30249"/>
                  </a:lnTo>
                  <a:lnTo>
                    <a:pt x="63115" y="8112"/>
                  </a:lnTo>
                  <a:lnTo>
                    <a:pt x="103390" y="0"/>
                  </a:lnTo>
                  <a:lnTo>
                    <a:pt x="2318550" y="0"/>
                  </a:lnTo>
                  <a:lnTo>
                    <a:pt x="2358813" y="8112"/>
                  </a:lnTo>
                  <a:lnTo>
                    <a:pt x="2391670" y="30249"/>
                  </a:lnTo>
                  <a:lnTo>
                    <a:pt x="2413812" y="63109"/>
                  </a:lnTo>
                  <a:lnTo>
                    <a:pt x="2421928" y="103390"/>
                  </a:lnTo>
                  <a:lnTo>
                    <a:pt x="2421928" y="516572"/>
                  </a:lnTo>
                  <a:lnTo>
                    <a:pt x="2413812" y="556848"/>
                  </a:lnTo>
                  <a:lnTo>
                    <a:pt x="2391670" y="589708"/>
                  </a:lnTo>
                  <a:lnTo>
                    <a:pt x="2358813" y="611848"/>
                  </a:lnTo>
                  <a:lnTo>
                    <a:pt x="2318550" y="619963"/>
                  </a:lnTo>
                  <a:lnTo>
                    <a:pt x="103390" y="619963"/>
                  </a:lnTo>
                  <a:lnTo>
                    <a:pt x="63115" y="611848"/>
                  </a:lnTo>
                  <a:lnTo>
                    <a:pt x="30254" y="589708"/>
                  </a:lnTo>
                  <a:lnTo>
                    <a:pt x="8114" y="556848"/>
                  </a:lnTo>
                  <a:lnTo>
                    <a:pt x="0" y="516572"/>
                  </a:lnTo>
                  <a:lnTo>
                    <a:pt x="0" y="103390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2678156" y="3682691"/>
            <a:ext cx="1791335" cy="403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9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ORGANIZANDO</a:t>
            </a:r>
            <a:r>
              <a:rPr sz="1050" spc="20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CONGRESOS</a:t>
            </a:r>
            <a:r>
              <a:rPr sz="1050" spc="-20" dirty="0">
                <a:latin typeface="Calibri"/>
                <a:cs typeface="Calibri"/>
              </a:rPr>
              <a:t> </a:t>
            </a:r>
            <a:r>
              <a:rPr sz="1050" spc="5" dirty="0">
                <a:latin typeface="Calibri"/>
                <a:cs typeface="Calibri"/>
              </a:rPr>
              <a:t>DE </a:t>
            </a:r>
            <a:r>
              <a:rPr sz="1050" spc="-22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INSTRUCCIÓN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2462865" y="3157247"/>
            <a:ext cx="2572385" cy="430530"/>
            <a:chOff x="12462865" y="3157247"/>
            <a:chExt cx="2572385" cy="430530"/>
          </a:xfrm>
        </p:grpSpPr>
        <p:pic>
          <p:nvPicPr>
            <p:cNvPr id="65" name="object 6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462865" y="3157247"/>
              <a:ext cx="2572029" cy="43013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487744" y="3226005"/>
              <a:ext cx="2520822" cy="29114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508230" y="3183585"/>
              <a:ext cx="2481072" cy="33893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2508230" y="3183585"/>
              <a:ext cx="2481580" cy="339090"/>
            </a:xfrm>
            <a:custGeom>
              <a:avLst/>
              <a:gdLst/>
              <a:ahLst/>
              <a:cxnLst/>
              <a:rect l="l" t="t" r="r" b="b"/>
              <a:pathLst>
                <a:path w="2481580" h="339089">
                  <a:moveTo>
                    <a:pt x="0" y="56451"/>
                  </a:moveTo>
                  <a:lnTo>
                    <a:pt x="4430" y="34461"/>
                  </a:lnTo>
                  <a:lnTo>
                    <a:pt x="16519" y="16519"/>
                  </a:lnTo>
                  <a:lnTo>
                    <a:pt x="34461" y="4430"/>
                  </a:lnTo>
                  <a:lnTo>
                    <a:pt x="56451" y="0"/>
                  </a:lnTo>
                  <a:lnTo>
                    <a:pt x="2424557" y="0"/>
                  </a:lnTo>
                  <a:lnTo>
                    <a:pt x="2446567" y="4430"/>
                  </a:lnTo>
                  <a:lnTo>
                    <a:pt x="2464530" y="16519"/>
                  </a:lnTo>
                  <a:lnTo>
                    <a:pt x="2476634" y="34461"/>
                  </a:lnTo>
                  <a:lnTo>
                    <a:pt x="2481072" y="56451"/>
                  </a:lnTo>
                  <a:lnTo>
                    <a:pt x="2481072" y="282486"/>
                  </a:lnTo>
                  <a:lnTo>
                    <a:pt x="2476634" y="304470"/>
                  </a:lnTo>
                  <a:lnTo>
                    <a:pt x="2464530" y="322413"/>
                  </a:lnTo>
                  <a:lnTo>
                    <a:pt x="2446567" y="334505"/>
                  </a:lnTo>
                  <a:lnTo>
                    <a:pt x="2424557" y="338937"/>
                  </a:lnTo>
                  <a:lnTo>
                    <a:pt x="56451" y="338937"/>
                  </a:lnTo>
                  <a:lnTo>
                    <a:pt x="34461" y="334505"/>
                  </a:lnTo>
                  <a:lnTo>
                    <a:pt x="16519" y="322413"/>
                  </a:lnTo>
                  <a:lnTo>
                    <a:pt x="4430" y="304470"/>
                  </a:lnTo>
                  <a:lnTo>
                    <a:pt x="0" y="282486"/>
                  </a:lnTo>
                  <a:lnTo>
                    <a:pt x="0" y="56451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12839065" y="3228182"/>
            <a:ext cx="181927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DISPUSO</a:t>
            </a:r>
            <a:r>
              <a:rPr sz="1050" spc="-3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LEYES</a:t>
            </a:r>
            <a:r>
              <a:rPr sz="1050" spc="-1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Y</a:t>
            </a:r>
            <a:r>
              <a:rPr sz="1050" spc="-2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REGLAMENTOS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9924491" y="3239183"/>
            <a:ext cx="2072005" cy="798830"/>
            <a:chOff x="9924491" y="3239183"/>
            <a:chExt cx="2072005" cy="798830"/>
          </a:xfrm>
        </p:grpSpPr>
        <p:pic>
          <p:nvPicPr>
            <p:cNvPr id="71" name="object 7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924491" y="3239183"/>
              <a:ext cx="2071662" cy="79881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966921" y="3325502"/>
              <a:ext cx="1985340" cy="62471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969855" y="3265512"/>
              <a:ext cx="1980590" cy="70835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9969855" y="3265512"/>
              <a:ext cx="1981200" cy="708660"/>
            </a:xfrm>
            <a:custGeom>
              <a:avLst/>
              <a:gdLst/>
              <a:ahLst/>
              <a:cxnLst/>
              <a:rect l="l" t="t" r="r" b="b"/>
              <a:pathLst>
                <a:path w="1981200" h="708660">
                  <a:moveTo>
                    <a:pt x="0" y="118021"/>
                  </a:moveTo>
                  <a:lnTo>
                    <a:pt x="9284" y="72110"/>
                  </a:lnTo>
                  <a:lnTo>
                    <a:pt x="34591" y="34593"/>
                  </a:lnTo>
                  <a:lnTo>
                    <a:pt x="72105" y="9284"/>
                  </a:lnTo>
                  <a:lnTo>
                    <a:pt x="118008" y="0"/>
                  </a:lnTo>
                  <a:lnTo>
                    <a:pt x="1862569" y="0"/>
                  </a:lnTo>
                  <a:lnTo>
                    <a:pt x="1908474" y="9284"/>
                  </a:lnTo>
                  <a:lnTo>
                    <a:pt x="1945992" y="34593"/>
                  </a:lnTo>
                  <a:lnTo>
                    <a:pt x="1971304" y="72110"/>
                  </a:lnTo>
                  <a:lnTo>
                    <a:pt x="1980590" y="118021"/>
                  </a:lnTo>
                  <a:lnTo>
                    <a:pt x="1980590" y="590334"/>
                  </a:lnTo>
                  <a:lnTo>
                    <a:pt x="1971304" y="636244"/>
                  </a:lnTo>
                  <a:lnTo>
                    <a:pt x="1945992" y="673761"/>
                  </a:lnTo>
                  <a:lnTo>
                    <a:pt x="1908474" y="699070"/>
                  </a:lnTo>
                  <a:lnTo>
                    <a:pt x="1862569" y="708355"/>
                  </a:lnTo>
                  <a:lnTo>
                    <a:pt x="118008" y="708355"/>
                  </a:lnTo>
                  <a:lnTo>
                    <a:pt x="72105" y="699070"/>
                  </a:lnTo>
                  <a:lnTo>
                    <a:pt x="34591" y="673761"/>
                  </a:lnTo>
                  <a:lnTo>
                    <a:pt x="9284" y="636244"/>
                  </a:lnTo>
                  <a:lnTo>
                    <a:pt x="0" y="590334"/>
                  </a:lnTo>
                  <a:lnTo>
                    <a:pt x="0" y="118021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211257" y="3347439"/>
              <a:ext cx="1494155" cy="162560"/>
            </a:xfrm>
            <a:custGeom>
              <a:avLst/>
              <a:gdLst/>
              <a:ahLst/>
              <a:cxnLst/>
              <a:rect l="l" t="t" r="r" b="b"/>
              <a:pathLst>
                <a:path w="1494154" h="162560">
                  <a:moveTo>
                    <a:pt x="1493761" y="0"/>
                  </a:moveTo>
                  <a:lnTo>
                    <a:pt x="0" y="0"/>
                  </a:lnTo>
                  <a:lnTo>
                    <a:pt x="0" y="162396"/>
                  </a:lnTo>
                  <a:lnTo>
                    <a:pt x="1493761" y="162396"/>
                  </a:lnTo>
                  <a:lnTo>
                    <a:pt x="14937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0199408" y="3326569"/>
            <a:ext cx="151955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EL</a:t>
            </a:r>
            <a:r>
              <a:rPr sz="10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IDEAL</a:t>
            </a:r>
            <a:r>
              <a:rPr sz="10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POSITIVISTA</a:t>
            </a:r>
            <a:r>
              <a:rPr sz="1050" spc="-3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PARA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0139565" y="3533246"/>
            <a:ext cx="1637664" cy="165735"/>
          </a:xfrm>
          <a:custGeom>
            <a:avLst/>
            <a:gdLst/>
            <a:ahLst/>
            <a:cxnLst/>
            <a:rect l="l" t="t" r="r" b="b"/>
            <a:pathLst>
              <a:path w="1637665" h="165735">
                <a:moveTo>
                  <a:pt x="1637144" y="0"/>
                </a:moveTo>
                <a:lnTo>
                  <a:pt x="0" y="0"/>
                </a:lnTo>
                <a:lnTo>
                  <a:pt x="0" y="165323"/>
                </a:lnTo>
                <a:lnTo>
                  <a:pt x="1637144" y="165323"/>
                </a:lnTo>
                <a:lnTo>
                  <a:pt x="1637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10127716" y="3515304"/>
            <a:ext cx="166243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INSTRUIR</a:t>
            </a:r>
            <a:r>
              <a:rPr sz="10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LOS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CIUDADANOS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0623829" y="3723441"/>
            <a:ext cx="670560" cy="165735"/>
          </a:xfrm>
          <a:custGeom>
            <a:avLst/>
            <a:gdLst/>
            <a:ahLst/>
            <a:cxnLst/>
            <a:rect l="l" t="t" r="r" b="b"/>
            <a:pathLst>
              <a:path w="670559" h="165735">
                <a:moveTo>
                  <a:pt x="670073" y="0"/>
                </a:moveTo>
                <a:lnTo>
                  <a:pt x="0" y="0"/>
                </a:lnTo>
                <a:lnTo>
                  <a:pt x="0" y="165323"/>
                </a:lnTo>
                <a:lnTo>
                  <a:pt x="670073" y="165323"/>
                </a:lnTo>
                <a:lnTo>
                  <a:pt x="6700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10611980" y="3705499"/>
            <a:ext cx="69723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MEXICANOS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9924491" y="4220872"/>
            <a:ext cx="2072005" cy="1191260"/>
            <a:chOff x="9924491" y="4220872"/>
            <a:chExt cx="2072005" cy="1191260"/>
          </a:xfrm>
        </p:grpSpPr>
        <p:pic>
          <p:nvPicPr>
            <p:cNvPr id="82" name="object 8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924491" y="4220872"/>
              <a:ext cx="2071662" cy="119091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987406" y="4327682"/>
              <a:ext cx="1945843" cy="97731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969855" y="4247210"/>
              <a:ext cx="1981187" cy="1099718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9969855" y="4247210"/>
              <a:ext cx="1981200" cy="1099820"/>
            </a:xfrm>
            <a:custGeom>
              <a:avLst/>
              <a:gdLst/>
              <a:ahLst/>
              <a:cxnLst/>
              <a:rect l="l" t="t" r="r" b="b"/>
              <a:pathLst>
                <a:path w="1981200" h="1099820">
                  <a:moveTo>
                    <a:pt x="0" y="183248"/>
                  </a:moveTo>
                  <a:lnTo>
                    <a:pt x="6545" y="134537"/>
                  </a:lnTo>
                  <a:lnTo>
                    <a:pt x="25018" y="90764"/>
                  </a:lnTo>
                  <a:lnTo>
                    <a:pt x="53670" y="53676"/>
                  </a:lnTo>
                  <a:lnTo>
                    <a:pt x="90755" y="25021"/>
                  </a:lnTo>
                  <a:lnTo>
                    <a:pt x="134525" y="6546"/>
                  </a:lnTo>
                  <a:lnTo>
                    <a:pt x="183235" y="0"/>
                  </a:lnTo>
                  <a:lnTo>
                    <a:pt x="1797951" y="0"/>
                  </a:lnTo>
                  <a:lnTo>
                    <a:pt x="1846661" y="6546"/>
                  </a:lnTo>
                  <a:lnTo>
                    <a:pt x="1890432" y="25021"/>
                  </a:lnTo>
                  <a:lnTo>
                    <a:pt x="1927517" y="53676"/>
                  </a:lnTo>
                  <a:lnTo>
                    <a:pt x="1956169" y="90764"/>
                  </a:lnTo>
                  <a:lnTo>
                    <a:pt x="1974641" y="134537"/>
                  </a:lnTo>
                  <a:lnTo>
                    <a:pt x="1981187" y="183248"/>
                  </a:lnTo>
                  <a:lnTo>
                    <a:pt x="1981187" y="916470"/>
                  </a:lnTo>
                  <a:lnTo>
                    <a:pt x="1974641" y="965180"/>
                  </a:lnTo>
                  <a:lnTo>
                    <a:pt x="1956169" y="1008953"/>
                  </a:lnTo>
                  <a:lnTo>
                    <a:pt x="1927517" y="1046041"/>
                  </a:lnTo>
                  <a:lnTo>
                    <a:pt x="1890432" y="1074697"/>
                  </a:lnTo>
                  <a:lnTo>
                    <a:pt x="1846661" y="1093171"/>
                  </a:lnTo>
                  <a:lnTo>
                    <a:pt x="1797951" y="1099718"/>
                  </a:lnTo>
                  <a:lnTo>
                    <a:pt x="183235" y="1099718"/>
                  </a:lnTo>
                  <a:lnTo>
                    <a:pt x="134525" y="1093171"/>
                  </a:lnTo>
                  <a:lnTo>
                    <a:pt x="90755" y="1074697"/>
                  </a:lnTo>
                  <a:lnTo>
                    <a:pt x="53670" y="1046041"/>
                  </a:lnTo>
                  <a:lnTo>
                    <a:pt x="25018" y="1008953"/>
                  </a:lnTo>
                  <a:lnTo>
                    <a:pt x="6545" y="965180"/>
                  </a:lnTo>
                  <a:lnTo>
                    <a:pt x="0" y="916470"/>
                  </a:lnTo>
                  <a:lnTo>
                    <a:pt x="0" y="183248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0369257" y="4349626"/>
              <a:ext cx="1182370" cy="162560"/>
            </a:xfrm>
            <a:custGeom>
              <a:avLst/>
              <a:gdLst/>
              <a:ahLst/>
              <a:cxnLst/>
              <a:rect l="l" t="t" r="r" b="b"/>
              <a:pathLst>
                <a:path w="1182370" h="162560">
                  <a:moveTo>
                    <a:pt x="1182132" y="0"/>
                  </a:moveTo>
                  <a:lnTo>
                    <a:pt x="0" y="0"/>
                  </a:lnTo>
                  <a:lnTo>
                    <a:pt x="0" y="162391"/>
                  </a:lnTo>
                  <a:lnTo>
                    <a:pt x="1182132" y="162391"/>
                  </a:lnTo>
                  <a:lnTo>
                    <a:pt x="11821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10357421" y="4328764"/>
            <a:ext cx="120713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NUEVAS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PRÁCTICAS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0195153" y="4535428"/>
            <a:ext cx="1530350" cy="165735"/>
          </a:xfrm>
          <a:custGeom>
            <a:avLst/>
            <a:gdLst/>
            <a:ahLst/>
            <a:cxnLst/>
            <a:rect l="l" t="t" r="r" b="b"/>
            <a:pathLst>
              <a:path w="1530350" h="165735">
                <a:moveTo>
                  <a:pt x="1530337" y="0"/>
                </a:moveTo>
                <a:lnTo>
                  <a:pt x="0" y="0"/>
                </a:lnTo>
                <a:lnTo>
                  <a:pt x="0" y="165323"/>
                </a:lnTo>
                <a:lnTo>
                  <a:pt x="1530337" y="165323"/>
                </a:lnTo>
                <a:lnTo>
                  <a:pt x="15303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10183317" y="4517486"/>
            <a:ext cx="155575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TRABAJOS</a:t>
            </a:r>
            <a:r>
              <a:rPr sz="10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REALIZADOS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POR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0307815" y="4722703"/>
            <a:ext cx="1305560" cy="1892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ts val="1230"/>
              </a:lnSpc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DIVERSOS</a:t>
            </a:r>
            <a:r>
              <a:rPr sz="1050" spc="-40" dirty="0">
                <a:solidFill>
                  <a:srgbClr val="1B1B1B"/>
                </a:solidFill>
                <a:latin typeface="Times New Roman"/>
                <a:cs typeface="Times New Roman"/>
              </a:rPr>
              <a:t> 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P</a:t>
            </a:r>
            <a:r>
              <a:rPr sz="1050" spc="-15" dirty="0">
                <a:solidFill>
                  <a:srgbClr val="1B1B1B"/>
                </a:solidFill>
                <a:latin typeface="Calibri"/>
                <a:cs typeface="Calibri"/>
              </a:rPr>
              <a:t>E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DA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GO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G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OS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0307815" y="4911425"/>
            <a:ext cx="1318260" cy="1657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230"/>
              </a:lnSpc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INFLUYERON</a:t>
            </a:r>
            <a:r>
              <a:rPr sz="1050" spc="-4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PARA</a:t>
            </a:r>
            <a:r>
              <a:rPr sz="1050" spc="-4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QUE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0737939" y="5101630"/>
            <a:ext cx="443865" cy="142240"/>
          </a:xfrm>
          <a:custGeom>
            <a:avLst/>
            <a:gdLst/>
            <a:ahLst/>
            <a:cxnLst/>
            <a:rect l="l" t="t" r="r" b="b"/>
            <a:pathLst>
              <a:path w="443865" h="142239">
                <a:moveTo>
                  <a:pt x="443304" y="0"/>
                </a:moveTo>
                <a:lnTo>
                  <a:pt x="0" y="0"/>
                </a:lnTo>
                <a:lnTo>
                  <a:pt x="0" y="141907"/>
                </a:lnTo>
                <a:lnTo>
                  <a:pt x="443304" y="141907"/>
                </a:lnTo>
                <a:lnTo>
                  <a:pt x="4433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10726102" y="5083690"/>
            <a:ext cx="46990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M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É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XI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C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O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9934740" y="5493720"/>
            <a:ext cx="2061845" cy="735965"/>
            <a:chOff x="9934740" y="5493720"/>
            <a:chExt cx="2061845" cy="735965"/>
          </a:xfrm>
        </p:grpSpPr>
        <p:pic>
          <p:nvPicPr>
            <p:cNvPr id="95" name="object 9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934740" y="5493720"/>
              <a:ext cx="2061425" cy="735909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975697" y="5578581"/>
              <a:ext cx="1980958" cy="567659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980091" y="5520054"/>
              <a:ext cx="1970836" cy="644956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9980091" y="5520054"/>
              <a:ext cx="1971039" cy="645160"/>
            </a:xfrm>
            <a:custGeom>
              <a:avLst/>
              <a:gdLst/>
              <a:ahLst/>
              <a:cxnLst/>
              <a:rect l="l" t="t" r="r" b="b"/>
              <a:pathLst>
                <a:path w="1971040" h="645160">
                  <a:moveTo>
                    <a:pt x="0" y="107530"/>
                  </a:moveTo>
                  <a:lnTo>
                    <a:pt x="8452" y="65681"/>
                  </a:lnTo>
                  <a:lnTo>
                    <a:pt x="31500" y="31500"/>
                  </a:lnTo>
                  <a:lnTo>
                    <a:pt x="65681" y="8452"/>
                  </a:lnTo>
                  <a:lnTo>
                    <a:pt x="107530" y="0"/>
                  </a:lnTo>
                  <a:lnTo>
                    <a:pt x="1863305" y="0"/>
                  </a:lnTo>
                  <a:lnTo>
                    <a:pt x="1905155" y="8452"/>
                  </a:lnTo>
                  <a:lnTo>
                    <a:pt x="1939336" y="31500"/>
                  </a:lnTo>
                  <a:lnTo>
                    <a:pt x="1962384" y="65681"/>
                  </a:lnTo>
                  <a:lnTo>
                    <a:pt x="1970836" y="107530"/>
                  </a:lnTo>
                  <a:lnTo>
                    <a:pt x="1970836" y="537425"/>
                  </a:lnTo>
                  <a:lnTo>
                    <a:pt x="1962384" y="579275"/>
                  </a:lnTo>
                  <a:lnTo>
                    <a:pt x="1939336" y="613456"/>
                  </a:lnTo>
                  <a:lnTo>
                    <a:pt x="1905155" y="636504"/>
                  </a:lnTo>
                  <a:lnTo>
                    <a:pt x="1863305" y="644956"/>
                  </a:lnTo>
                  <a:lnTo>
                    <a:pt x="107530" y="644956"/>
                  </a:lnTo>
                  <a:lnTo>
                    <a:pt x="65681" y="636504"/>
                  </a:lnTo>
                  <a:lnTo>
                    <a:pt x="31500" y="613456"/>
                  </a:lnTo>
                  <a:lnTo>
                    <a:pt x="8452" y="579275"/>
                  </a:lnTo>
                  <a:lnTo>
                    <a:pt x="0" y="537425"/>
                  </a:lnTo>
                  <a:lnTo>
                    <a:pt x="0" y="107530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0113226" y="5600521"/>
              <a:ext cx="1704975" cy="182880"/>
            </a:xfrm>
            <a:custGeom>
              <a:avLst/>
              <a:gdLst/>
              <a:ahLst/>
              <a:cxnLst/>
              <a:rect l="l" t="t" r="r" b="b"/>
              <a:pathLst>
                <a:path w="1704975" h="182879">
                  <a:moveTo>
                    <a:pt x="1704441" y="0"/>
                  </a:moveTo>
                  <a:lnTo>
                    <a:pt x="0" y="0"/>
                  </a:lnTo>
                  <a:lnTo>
                    <a:pt x="0" y="182880"/>
                  </a:lnTo>
                  <a:lnTo>
                    <a:pt x="1704441" y="182880"/>
                  </a:lnTo>
                  <a:lnTo>
                    <a:pt x="1704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10145266" y="5600136"/>
            <a:ext cx="168592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ESTABLECIÓ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NECESIDAD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10337076" y="5811194"/>
            <a:ext cx="1257300" cy="165735"/>
          </a:xfrm>
          <a:custGeom>
            <a:avLst/>
            <a:gdLst/>
            <a:ahLst/>
            <a:cxnLst/>
            <a:rect l="l" t="t" r="r" b="b"/>
            <a:pathLst>
              <a:path w="1257300" h="165735">
                <a:moveTo>
                  <a:pt x="1256748" y="0"/>
                </a:moveTo>
                <a:lnTo>
                  <a:pt x="0" y="0"/>
                </a:lnTo>
                <a:lnTo>
                  <a:pt x="0" y="165323"/>
                </a:lnTo>
                <a:lnTo>
                  <a:pt x="1256748" y="165323"/>
                </a:lnTo>
                <a:lnTo>
                  <a:pt x="12567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10325227" y="5793506"/>
            <a:ext cx="128333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EDUCAR</a:t>
            </a:r>
            <a:r>
              <a:rPr sz="10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AL</a:t>
            </a:r>
            <a:r>
              <a:rPr sz="10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PAÍS</a:t>
            </a:r>
            <a:r>
              <a:rPr sz="10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PARA: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03" name="object 103"/>
          <p:cNvGrpSpPr/>
          <p:nvPr/>
        </p:nvGrpSpPr>
        <p:grpSpPr>
          <a:xfrm>
            <a:off x="8316620" y="4223801"/>
            <a:ext cx="1387475" cy="396875"/>
            <a:chOff x="8316620" y="4223801"/>
            <a:chExt cx="1387475" cy="396875"/>
          </a:xfrm>
        </p:grpSpPr>
        <p:pic>
          <p:nvPicPr>
            <p:cNvPr id="104" name="object 10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316620" y="4223801"/>
              <a:ext cx="1386967" cy="396483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340026" y="4292569"/>
              <a:ext cx="1338681" cy="258958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361972" y="4250131"/>
              <a:ext cx="1296009" cy="304800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8361972" y="4250131"/>
              <a:ext cx="1296035" cy="304800"/>
            </a:xfrm>
            <a:custGeom>
              <a:avLst/>
              <a:gdLst/>
              <a:ahLst/>
              <a:cxnLst/>
              <a:rect l="l" t="t" r="r" b="b"/>
              <a:pathLst>
                <a:path w="1296034" h="304800">
                  <a:moveTo>
                    <a:pt x="0" y="50850"/>
                  </a:moveTo>
                  <a:lnTo>
                    <a:pt x="4000" y="31075"/>
                  </a:lnTo>
                  <a:lnTo>
                    <a:pt x="14903" y="14909"/>
                  </a:lnTo>
                  <a:lnTo>
                    <a:pt x="31064" y="4002"/>
                  </a:lnTo>
                  <a:lnTo>
                    <a:pt x="50838" y="0"/>
                  </a:lnTo>
                  <a:lnTo>
                    <a:pt x="1245171" y="0"/>
                  </a:lnTo>
                  <a:lnTo>
                    <a:pt x="1264945" y="4002"/>
                  </a:lnTo>
                  <a:lnTo>
                    <a:pt x="1281106" y="14909"/>
                  </a:lnTo>
                  <a:lnTo>
                    <a:pt x="1292009" y="31075"/>
                  </a:lnTo>
                  <a:lnTo>
                    <a:pt x="1296009" y="50850"/>
                  </a:lnTo>
                  <a:lnTo>
                    <a:pt x="1296009" y="253961"/>
                  </a:lnTo>
                  <a:lnTo>
                    <a:pt x="1292009" y="273735"/>
                  </a:lnTo>
                  <a:lnTo>
                    <a:pt x="1281106" y="289896"/>
                  </a:lnTo>
                  <a:lnTo>
                    <a:pt x="1264945" y="300799"/>
                  </a:lnTo>
                  <a:lnTo>
                    <a:pt x="1245171" y="304800"/>
                  </a:lnTo>
                  <a:lnTo>
                    <a:pt x="50838" y="304800"/>
                  </a:lnTo>
                  <a:lnTo>
                    <a:pt x="31064" y="300799"/>
                  </a:lnTo>
                  <a:lnTo>
                    <a:pt x="14903" y="289896"/>
                  </a:lnTo>
                  <a:lnTo>
                    <a:pt x="4000" y="273735"/>
                  </a:lnTo>
                  <a:lnTo>
                    <a:pt x="0" y="253961"/>
                  </a:lnTo>
                  <a:lnTo>
                    <a:pt x="0" y="50850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108"/>
          <p:cNvSpPr txBox="1"/>
          <p:nvPr/>
        </p:nvSpPr>
        <p:spPr>
          <a:xfrm>
            <a:off x="8674913" y="4295109"/>
            <a:ext cx="67119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5" dirty="0">
                <a:latin typeface="Calibri"/>
                <a:cs typeface="Calibri"/>
              </a:rPr>
              <a:t>PESTALOZZI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8316620" y="4605662"/>
            <a:ext cx="1381125" cy="398145"/>
            <a:chOff x="8316620" y="4605662"/>
            <a:chExt cx="1381125" cy="398145"/>
          </a:xfrm>
        </p:grpSpPr>
        <p:pic>
          <p:nvPicPr>
            <p:cNvPr id="110" name="object 11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316620" y="4605662"/>
              <a:ext cx="1381112" cy="397946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340026" y="4674415"/>
              <a:ext cx="1332826" cy="261884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361972" y="4631994"/>
              <a:ext cx="1289913" cy="306628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8361972" y="4631994"/>
              <a:ext cx="1290320" cy="306705"/>
            </a:xfrm>
            <a:custGeom>
              <a:avLst/>
              <a:gdLst/>
              <a:ahLst/>
              <a:cxnLst/>
              <a:rect l="l" t="t" r="r" b="b"/>
              <a:pathLst>
                <a:path w="1290320" h="306704">
                  <a:moveTo>
                    <a:pt x="0" y="51079"/>
                  </a:moveTo>
                  <a:lnTo>
                    <a:pt x="4021" y="31214"/>
                  </a:lnTo>
                  <a:lnTo>
                    <a:pt x="14981" y="14976"/>
                  </a:lnTo>
                  <a:lnTo>
                    <a:pt x="31219" y="4019"/>
                  </a:lnTo>
                  <a:lnTo>
                    <a:pt x="51079" y="0"/>
                  </a:lnTo>
                  <a:lnTo>
                    <a:pt x="1238821" y="0"/>
                  </a:lnTo>
                  <a:lnTo>
                    <a:pt x="1258688" y="4019"/>
                  </a:lnTo>
                  <a:lnTo>
                    <a:pt x="1274930" y="14976"/>
                  </a:lnTo>
                  <a:lnTo>
                    <a:pt x="1285891" y="31214"/>
                  </a:lnTo>
                  <a:lnTo>
                    <a:pt x="1289913" y="51079"/>
                  </a:lnTo>
                  <a:lnTo>
                    <a:pt x="1289913" y="255536"/>
                  </a:lnTo>
                  <a:lnTo>
                    <a:pt x="1285891" y="275403"/>
                  </a:lnTo>
                  <a:lnTo>
                    <a:pt x="1274930" y="291645"/>
                  </a:lnTo>
                  <a:lnTo>
                    <a:pt x="1258688" y="302606"/>
                  </a:lnTo>
                  <a:lnTo>
                    <a:pt x="1238821" y="306628"/>
                  </a:lnTo>
                  <a:lnTo>
                    <a:pt x="51079" y="306628"/>
                  </a:lnTo>
                  <a:lnTo>
                    <a:pt x="31219" y="302606"/>
                  </a:lnTo>
                  <a:lnTo>
                    <a:pt x="14981" y="291645"/>
                  </a:lnTo>
                  <a:lnTo>
                    <a:pt x="4021" y="275403"/>
                  </a:lnTo>
                  <a:lnTo>
                    <a:pt x="0" y="255536"/>
                  </a:lnTo>
                  <a:lnTo>
                    <a:pt x="0" y="51079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" name="object 114"/>
          <p:cNvSpPr txBox="1"/>
          <p:nvPr/>
        </p:nvSpPr>
        <p:spPr>
          <a:xfrm>
            <a:off x="8465705" y="4676960"/>
            <a:ext cx="108267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FEDERICO</a:t>
            </a:r>
            <a:r>
              <a:rPr sz="1050" spc="-6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FROEBEL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15" name="object 115"/>
          <p:cNvGrpSpPr/>
          <p:nvPr/>
        </p:nvGrpSpPr>
        <p:grpSpPr>
          <a:xfrm>
            <a:off x="8574113" y="3126521"/>
            <a:ext cx="1127125" cy="353060"/>
            <a:chOff x="8574113" y="3126521"/>
            <a:chExt cx="1127125" cy="353060"/>
          </a:xfrm>
        </p:grpSpPr>
        <p:pic>
          <p:nvPicPr>
            <p:cNvPr id="116" name="object 11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574113" y="3126521"/>
              <a:ext cx="1126540" cy="352592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596058" y="3192355"/>
              <a:ext cx="1084112" cy="222382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619464" y="3152851"/>
              <a:ext cx="1036320" cy="262128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8619464" y="3152851"/>
              <a:ext cx="1036319" cy="262255"/>
            </a:xfrm>
            <a:custGeom>
              <a:avLst/>
              <a:gdLst/>
              <a:ahLst/>
              <a:cxnLst/>
              <a:rect l="l" t="t" r="r" b="b"/>
              <a:pathLst>
                <a:path w="1036320" h="262254">
                  <a:moveTo>
                    <a:pt x="0" y="43649"/>
                  </a:moveTo>
                  <a:lnTo>
                    <a:pt x="3425" y="26644"/>
                  </a:lnTo>
                  <a:lnTo>
                    <a:pt x="12771" y="12771"/>
                  </a:lnTo>
                  <a:lnTo>
                    <a:pt x="26644" y="3425"/>
                  </a:lnTo>
                  <a:lnTo>
                    <a:pt x="43649" y="0"/>
                  </a:lnTo>
                  <a:lnTo>
                    <a:pt x="992670" y="0"/>
                  </a:lnTo>
                  <a:lnTo>
                    <a:pt x="1009675" y="3425"/>
                  </a:lnTo>
                  <a:lnTo>
                    <a:pt x="1023548" y="12771"/>
                  </a:lnTo>
                  <a:lnTo>
                    <a:pt x="1032894" y="26644"/>
                  </a:lnTo>
                  <a:lnTo>
                    <a:pt x="1036320" y="43649"/>
                  </a:lnTo>
                  <a:lnTo>
                    <a:pt x="1036320" y="218490"/>
                  </a:lnTo>
                  <a:lnTo>
                    <a:pt x="1032894" y="235488"/>
                  </a:lnTo>
                  <a:lnTo>
                    <a:pt x="1023548" y="249358"/>
                  </a:lnTo>
                  <a:lnTo>
                    <a:pt x="1009675" y="258702"/>
                  </a:lnTo>
                  <a:lnTo>
                    <a:pt x="992670" y="262128"/>
                  </a:lnTo>
                  <a:lnTo>
                    <a:pt x="43649" y="262128"/>
                  </a:lnTo>
                  <a:lnTo>
                    <a:pt x="26644" y="258702"/>
                  </a:lnTo>
                  <a:lnTo>
                    <a:pt x="12771" y="249358"/>
                  </a:lnTo>
                  <a:lnTo>
                    <a:pt x="3425" y="235488"/>
                  </a:lnTo>
                  <a:lnTo>
                    <a:pt x="0" y="218490"/>
                  </a:lnTo>
                  <a:lnTo>
                    <a:pt x="0" y="43649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" name="object 120"/>
          <p:cNvSpPr txBox="1"/>
          <p:nvPr/>
        </p:nvSpPr>
        <p:spPr>
          <a:xfrm>
            <a:off x="8712949" y="3194540"/>
            <a:ext cx="75628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I</a:t>
            </a:r>
            <a:r>
              <a:rPr sz="1050" spc="-5" dirty="0">
                <a:latin typeface="Calibri"/>
                <a:cs typeface="Calibri"/>
              </a:rPr>
              <a:t>NT</a:t>
            </a:r>
            <a:r>
              <a:rPr sz="1050" dirty="0">
                <a:latin typeface="Calibri"/>
                <a:cs typeface="Calibri"/>
              </a:rPr>
              <a:t>ELEC</a:t>
            </a:r>
            <a:r>
              <a:rPr sz="1050" spc="-10" dirty="0">
                <a:latin typeface="Calibri"/>
                <a:cs typeface="Calibri"/>
              </a:rPr>
              <a:t>T</a:t>
            </a:r>
            <a:r>
              <a:rPr sz="1050" spc="5" dirty="0">
                <a:latin typeface="Calibri"/>
                <a:cs typeface="Calibri"/>
              </a:rPr>
              <a:t>U</a:t>
            </a:r>
            <a:r>
              <a:rPr sz="1050" dirty="0">
                <a:latin typeface="Calibri"/>
                <a:cs typeface="Calibri"/>
              </a:rPr>
              <a:t>AL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21" name="object 121"/>
          <p:cNvGrpSpPr/>
          <p:nvPr/>
        </p:nvGrpSpPr>
        <p:grpSpPr>
          <a:xfrm>
            <a:off x="8575573" y="3484966"/>
            <a:ext cx="798830" cy="353060"/>
            <a:chOff x="8575573" y="3484966"/>
            <a:chExt cx="798830" cy="353060"/>
          </a:xfrm>
        </p:grpSpPr>
        <p:pic>
          <p:nvPicPr>
            <p:cNvPr id="122" name="object 12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575573" y="3484966"/>
              <a:ext cx="798819" cy="352592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597519" y="3550800"/>
              <a:ext cx="754928" cy="222382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620925" y="3511308"/>
              <a:ext cx="708355" cy="262128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8620925" y="3511308"/>
              <a:ext cx="708660" cy="262255"/>
            </a:xfrm>
            <a:custGeom>
              <a:avLst/>
              <a:gdLst/>
              <a:ahLst/>
              <a:cxnLst/>
              <a:rect l="l" t="t" r="r" b="b"/>
              <a:pathLst>
                <a:path w="708659" h="262254">
                  <a:moveTo>
                    <a:pt x="0" y="43637"/>
                  </a:moveTo>
                  <a:lnTo>
                    <a:pt x="3425" y="26639"/>
                  </a:lnTo>
                  <a:lnTo>
                    <a:pt x="12771" y="12769"/>
                  </a:lnTo>
                  <a:lnTo>
                    <a:pt x="26644" y="3425"/>
                  </a:lnTo>
                  <a:lnTo>
                    <a:pt x="43649" y="0"/>
                  </a:lnTo>
                  <a:lnTo>
                    <a:pt x="664705" y="0"/>
                  </a:lnTo>
                  <a:lnTo>
                    <a:pt x="681710" y="3425"/>
                  </a:lnTo>
                  <a:lnTo>
                    <a:pt x="695583" y="12769"/>
                  </a:lnTo>
                  <a:lnTo>
                    <a:pt x="704929" y="26639"/>
                  </a:lnTo>
                  <a:lnTo>
                    <a:pt x="708355" y="43637"/>
                  </a:lnTo>
                  <a:lnTo>
                    <a:pt x="708355" y="218478"/>
                  </a:lnTo>
                  <a:lnTo>
                    <a:pt x="704929" y="235483"/>
                  </a:lnTo>
                  <a:lnTo>
                    <a:pt x="695583" y="249356"/>
                  </a:lnTo>
                  <a:lnTo>
                    <a:pt x="681710" y="258702"/>
                  </a:lnTo>
                  <a:lnTo>
                    <a:pt x="664705" y="262128"/>
                  </a:lnTo>
                  <a:lnTo>
                    <a:pt x="43649" y="262128"/>
                  </a:lnTo>
                  <a:lnTo>
                    <a:pt x="26644" y="258702"/>
                  </a:lnTo>
                  <a:lnTo>
                    <a:pt x="12771" y="249356"/>
                  </a:lnTo>
                  <a:lnTo>
                    <a:pt x="3425" y="235483"/>
                  </a:lnTo>
                  <a:lnTo>
                    <a:pt x="0" y="218478"/>
                  </a:lnTo>
                  <a:lnTo>
                    <a:pt x="0" y="43637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 txBox="1"/>
          <p:nvPr/>
        </p:nvSpPr>
        <p:spPr>
          <a:xfrm>
            <a:off x="8714422" y="3553340"/>
            <a:ext cx="37655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-5" dirty="0">
                <a:latin typeface="Calibri"/>
                <a:cs typeface="Calibri"/>
              </a:rPr>
              <a:t>FÍSICO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8577033" y="3834635"/>
            <a:ext cx="1127125" cy="353060"/>
            <a:chOff x="8577033" y="3834635"/>
            <a:chExt cx="1127125" cy="353060"/>
          </a:xfrm>
        </p:grpSpPr>
        <p:pic>
          <p:nvPicPr>
            <p:cNvPr id="128" name="object 12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577033" y="3834635"/>
              <a:ext cx="1126540" cy="352592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597518" y="3900469"/>
              <a:ext cx="1084112" cy="222382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622398" y="3860977"/>
              <a:ext cx="1036320" cy="262115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8622398" y="3860977"/>
              <a:ext cx="1036319" cy="262255"/>
            </a:xfrm>
            <a:custGeom>
              <a:avLst/>
              <a:gdLst/>
              <a:ahLst/>
              <a:cxnLst/>
              <a:rect l="l" t="t" r="r" b="b"/>
              <a:pathLst>
                <a:path w="1036320" h="262254">
                  <a:moveTo>
                    <a:pt x="0" y="43637"/>
                  </a:moveTo>
                  <a:lnTo>
                    <a:pt x="3423" y="26633"/>
                  </a:lnTo>
                  <a:lnTo>
                    <a:pt x="12765" y="12765"/>
                  </a:lnTo>
                  <a:lnTo>
                    <a:pt x="26633" y="3423"/>
                  </a:lnTo>
                  <a:lnTo>
                    <a:pt x="43637" y="0"/>
                  </a:lnTo>
                  <a:lnTo>
                    <a:pt x="992657" y="0"/>
                  </a:lnTo>
                  <a:lnTo>
                    <a:pt x="1009664" y="3423"/>
                  </a:lnTo>
                  <a:lnTo>
                    <a:pt x="1023542" y="12765"/>
                  </a:lnTo>
                  <a:lnTo>
                    <a:pt x="1032892" y="26633"/>
                  </a:lnTo>
                  <a:lnTo>
                    <a:pt x="1036320" y="43637"/>
                  </a:lnTo>
                  <a:lnTo>
                    <a:pt x="1036320" y="218478"/>
                  </a:lnTo>
                  <a:lnTo>
                    <a:pt x="1032892" y="235476"/>
                  </a:lnTo>
                  <a:lnTo>
                    <a:pt x="1023542" y="249345"/>
                  </a:lnTo>
                  <a:lnTo>
                    <a:pt x="1009664" y="258690"/>
                  </a:lnTo>
                  <a:lnTo>
                    <a:pt x="992657" y="262115"/>
                  </a:lnTo>
                  <a:lnTo>
                    <a:pt x="43637" y="262115"/>
                  </a:lnTo>
                  <a:lnTo>
                    <a:pt x="26633" y="258690"/>
                  </a:lnTo>
                  <a:lnTo>
                    <a:pt x="12765" y="249345"/>
                  </a:lnTo>
                  <a:lnTo>
                    <a:pt x="3423" y="235476"/>
                  </a:lnTo>
                  <a:lnTo>
                    <a:pt x="0" y="218478"/>
                  </a:lnTo>
                  <a:lnTo>
                    <a:pt x="0" y="43637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object 132"/>
          <p:cNvSpPr txBox="1"/>
          <p:nvPr/>
        </p:nvSpPr>
        <p:spPr>
          <a:xfrm>
            <a:off x="8714422" y="3903009"/>
            <a:ext cx="54546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ESTETICO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33" name="object 133"/>
          <p:cNvGrpSpPr/>
          <p:nvPr/>
        </p:nvGrpSpPr>
        <p:grpSpPr>
          <a:xfrm>
            <a:off x="8126424" y="3258192"/>
            <a:ext cx="1898014" cy="2613025"/>
            <a:chOff x="8126424" y="3258192"/>
            <a:chExt cx="1898014" cy="2613025"/>
          </a:xfrm>
        </p:grpSpPr>
        <p:pic>
          <p:nvPicPr>
            <p:cNvPr id="134" name="object 13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596780" y="3258192"/>
              <a:ext cx="427207" cy="478414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9652126" y="3288791"/>
              <a:ext cx="317500" cy="372745"/>
            </a:xfrm>
            <a:custGeom>
              <a:avLst/>
              <a:gdLst/>
              <a:ahLst/>
              <a:cxnLst/>
              <a:rect l="l" t="t" r="r" b="b"/>
              <a:pathLst>
                <a:path w="317500" h="372745">
                  <a:moveTo>
                    <a:pt x="0" y="0"/>
                  </a:moveTo>
                  <a:lnTo>
                    <a:pt x="316992" y="372478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282226" y="3610787"/>
              <a:ext cx="728593" cy="131673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9324162" y="3648468"/>
              <a:ext cx="645160" cy="13335"/>
            </a:xfrm>
            <a:custGeom>
              <a:avLst/>
              <a:gdLst/>
              <a:ahLst/>
              <a:cxnLst/>
              <a:rect l="l" t="t" r="r" b="b"/>
              <a:pathLst>
                <a:path w="645159" h="13335">
                  <a:moveTo>
                    <a:pt x="0" y="0"/>
                  </a:moveTo>
                  <a:lnTo>
                    <a:pt x="644956" y="12801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598240" y="3629812"/>
              <a:ext cx="424281" cy="431596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9652126" y="3661270"/>
              <a:ext cx="317500" cy="325120"/>
            </a:xfrm>
            <a:custGeom>
              <a:avLst/>
              <a:gdLst/>
              <a:ahLst/>
              <a:cxnLst/>
              <a:rect l="l" t="t" r="r" b="b"/>
              <a:pathLst>
                <a:path w="317500" h="325120">
                  <a:moveTo>
                    <a:pt x="0" y="324904"/>
                  </a:moveTo>
                  <a:lnTo>
                    <a:pt x="316992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602622" y="4337918"/>
              <a:ext cx="411114" cy="516453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9658832" y="4367796"/>
              <a:ext cx="299085" cy="412115"/>
            </a:xfrm>
            <a:custGeom>
              <a:avLst/>
              <a:gdLst/>
              <a:ahLst/>
              <a:cxnLst/>
              <a:rect l="l" t="t" r="r" b="b"/>
              <a:pathLst>
                <a:path w="299084" h="412114">
                  <a:moveTo>
                    <a:pt x="0" y="0"/>
                  </a:moveTo>
                  <a:lnTo>
                    <a:pt x="298704" y="412089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9615792" y="4710996"/>
              <a:ext cx="395020" cy="149230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9658832" y="4748174"/>
              <a:ext cx="309245" cy="31115"/>
            </a:xfrm>
            <a:custGeom>
              <a:avLst/>
              <a:gdLst/>
              <a:ahLst/>
              <a:cxnLst/>
              <a:rect l="l" t="t" r="r" b="b"/>
              <a:pathLst>
                <a:path w="309245" h="31114">
                  <a:moveTo>
                    <a:pt x="-18288" y="15551"/>
                  </a:moveTo>
                  <a:lnTo>
                    <a:pt x="327355" y="15551"/>
                  </a:lnTo>
                </a:path>
              </a:pathLst>
            </a:custGeom>
            <a:ln w="6767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126424" y="5473237"/>
              <a:ext cx="1771738" cy="397946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149831" y="5540542"/>
              <a:ext cx="1724926" cy="26188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171776" y="5499569"/>
              <a:ext cx="1681276" cy="306628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8171776" y="5499569"/>
              <a:ext cx="1681480" cy="306705"/>
            </a:xfrm>
            <a:custGeom>
              <a:avLst/>
              <a:gdLst/>
              <a:ahLst/>
              <a:cxnLst/>
              <a:rect l="l" t="t" r="r" b="b"/>
              <a:pathLst>
                <a:path w="1681479" h="306704">
                  <a:moveTo>
                    <a:pt x="0" y="51092"/>
                  </a:moveTo>
                  <a:lnTo>
                    <a:pt x="4021" y="31225"/>
                  </a:lnTo>
                  <a:lnTo>
                    <a:pt x="14981" y="14982"/>
                  </a:lnTo>
                  <a:lnTo>
                    <a:pt x="31219" y="4021"/>
                  </a:lnTo>
                  <a:lnTo>
                    <a:pt x="51079" y="0"/>
                  </a:lnTo>
                  <a:lnTo>
                    <a:pt x="1630197" y="0"/>
                  </a:lnTo>
                  <a:lnTo>
                    <a:pt x="1650056" y="4021"/>
                  </a:lnTo>
                  <a:lnTo>
                    <a:pt x="1666295" y="14982"/>
                  </a:lnTo>
                  <a:lnTo>
                    <a:pt x="1677255" y="31225"/>
                  </a:lnTo>
                  <a:lnTo>
                    <a:pt x="1681276" y="51092"/>
                  </a:lnTo>
                  <a:lnTo>
                    <a:pt x="1681276" y="255549"/>
                  </a:lnTo>
                  <a:lnTo>
                    <a:pt x="1677255" y="275408"/>
                  </a:lnTo>
                  <a:lnTo>
                    <a:pt x="1666295" y="291647"/>
                  </a:lnTo>
                  <a:lnTo>
                    <a:pt x="1650056" y="302607"/>
                  </a:lnTo>
                  <a:lnTo>
                    <a:pt x="1630197" y="306628"/>
                  </a:lnTo>
                  <a:lnTo>
                    <a:pt x="51079" y="306628"/>
                  </a:lnTo>
                  <a:lnTo>
                    <a:pt x="31219" y="302607"/>
                  </a:lnTo>
                  <a:lnTo>
                    <a:pt x="14981" y="291647"/>
                  </a:lnTo>
                  <a:lnTo>
                    <a:pt x="4021" y="275408"/>
                  </a:lnTo>
                  <a:lnTo>
                    <a:pt x="0" y="255549"/>
                  </a:lnTo>
                  <a:lnTo>
                    <a:pt x="0" y="51092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" name="object 148"/>
          <p:cNvSpPr txBox="1"/>
          <p:nvPr/>
        </p:nvSpPr>
        <p:spPr>
          <a:xfrm>
            <a:off x="8281365" y="5543088"/>
            <a:ext cx="146558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ESTABILIDAD</a:t>
            </a:r>
            <a:r>
              <a:rPr sz="1050" spc="-5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ECONOMICA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49" name="object 149"/>
          <p:cNvGrpSpPr/>
          <p:nvPr/>
        </p:nvGrpSpPr>
        <p:grpSpPr>
          <a:xfrm>
            <a:off x="8126424" y="5863869"/>
            <a:ext cx="1772285" cy="365760"/>
            <a:chOff x="8126424" y="5863869"/>
            <a:chExt cx="1772285" cy="365760"/>
          </a:xfrm>
        </p:grpSpPr>
        <p:pic>
          <p:nvPicPr>
            <p:cNvPr id="150" name="object 15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126424" y="5863869"/>
              <a:ext cx="1771738" cy="36576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148370" y="5929708"/>
              <a:ext cx="1726387" cy="232623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171776" y="5890208"/>
              <a:ext cx="1681276" cy="274929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8171776" y="5890208"/>
              <a:ext cx="1681480" cy="274955"/>
            </a:xfrm>
            <a:custGeom>
              <a:avLst/>
              <a:gdLst/>
              <a:ahLst/>
              <a:cxnLst/>
              <a:rect l="l" t="t" r="r" b="b"/>
              <a:pathLst>
                <a:path w="1681479" h="274954">
                  <a:moveTo>
                    <a:pt x="0" y="45834"/>
                  </a:moveTo>
                  <a:lnTo>
                    <a:pt x="3596" y="27973"/>
                  </a:lnTo>
                  <a:lnTo>
                    <a:pt x="13411" y="13406"/>
                  </a:lnTo>
                  <a:lnTo>
                    <a:pt x="27978" y="3595"/>
                  </a:lnTo>
                  <a:lnTo>
                    <a:pt x="45834" y="0"/>
                  </a:lnTo>
                  <a:lnTo>
                    <a:pt x="1635429" y="0"/>
                  </a:lnTo>
                  <a:lnTo>
                    <a:pt x="1653292" y="3595"/>
                  </a:lnTo>
                  <a:lnTo>
                    <a:pt x="1667864" y="13406"/>
                  </a:lnTo>
                  <a:lnTo>
                    <a:pt x="1677679" y="27973"/>
                  </a:lnTo>
                  <a:lnTo>
                    <a:pt x="1681276" y="45834"/>
                  </a:lnTo>
                  <a:lnTo>
                    <a:pt x="1681276" y="229082"/>
                  </a:lnTo>
                  <a:lnTo>
                    <a:pt x="1677679" y="246945"/>
                  </a:lnTo>
                  <a:lnTo>
                    <a:pt x="1667864" y="261516"/>
                  </a:lnTo>
                  <a:lnTo>
                    <a:pt x="1653292" y="271332"/>
                  </a:lnTo>
                  <a:lnTo>
                    <a:pt x="1635429" y="274929"/>
                  </a:lnTo>
                  <a:lnTo>
                    <a:pt x="45834" y="274929"/>
                  </a:lnTo>
                  <a:lnTo>
                    <a:pt x="27978" y="271332"/>
                  </a:lnTo>
                  <a:lnTo>
                    <a:pt x="13411" y="261516"/>
                  </a:lnTo>
                  <a:lnTo>
                    <a:pt x="3596" y="246945"/>
                  </a:lnTo>
                  <a:lnTo>
                    <a:pt x="0" y="229082"/>
                  </a:lnTo>
                  <a:lnTo>
                    <a:pt x="0" y="45834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4" name="object 154"/>
          <p:cNvSpPr txBox="1"/>
          <p:nvPr/>
        </p:nvSpPr>
        <p:spPr>
          <a:xfrm>
            <a:off x="8434971" y="5932495"/>
            <a:ext cx="115570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ESTABILIDAD</a:t>
            </a:r>
            <a:r>
              <a:rPr sz="1050" spc="-45" dirty="0"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SOCIAL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55" name="object 155"/>
          <p:cNvGrpSpPr/>
          <p:nvPr/>
        </p:nvGrpSpPr>
        <p:grpSpPr>
          <a:xfrm>
            <a:off x="9795750" y="5640024"/>
            <a:ext cx="2200910" cy="1520190"/>
            <a:chOff x="9795750" y="5640024"/>
            <a:chExt cx="2200910" cy="1520190"/>
          </a:xfrm>
        </p:grpSpPr>
        <p:pic>
          <p:nvPicPr>
            <p:cNvPr id="156" name="object 15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9795750" y="5640024"/>
              <a:ext cx="239938" cy="311627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9852685" y="5668683"/>
              <a:ext cx="127000" cy="211454"/>
            </a:xfrm>
            <a:custGeom>
              <a:avLst/>
              <a:gdLst/>
              <a:ahLst/>
              <a:cxnLst/>
              <a:rect l="l" t="t" r="r" b="b"/>
              <a:pathLst>
                <a:path w="127000" h="211454">
                  <a:moveTo>
                    <a:pt x="0" y="0"/>
                  </a:moveTo>
                  <a:lnTo>
                    <a:pt x="126796" y="210908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797211" y="5850704"/>
              <a:ext cx="238475" cy="282366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9852685" y="5880201"/>
              <a:ext cx="127000" cy="179705"/>
            </a:xfrm>
            <a:custGeom>
              <a:avLst/>
              <a:gdLst/>
              <a:ahLst/>
              <a:cxnLst/>
              <a:rect l="l" t="t" r="r" b="b"/>
              <a:pathLst>
                <a:path w="127000" h="179704">
                  <a:moveTo>
                    <a:pt x="126796" y="0"/>
                  </a:moveTo>
                  <a:lnTo>
                    <a:pt x="0" y="179235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9934739" y="6329113"/>
              <a:ext cx="2061425" cy="831006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9980091" y="6418361"/>
              <a:ext cx="1970709" cy="65251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980091" y="6355461"/>
              <a:ext cx="1970836" cy="739432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9980091" y="6355461"/>
              <a:ext cx="1971039" cy="739775"/>
            </a:xfrm>
            <a:custGeom>
              <a:avLst/>
              <a:gdLst/>
              <a:ahLst/>
              <a:cxnLst/>
              <a:rect l="l" t="t" r="r" b="b"/>
              <a:pathLst>
                <a:path w="1971040" h="739775">
                  <a:moveTo>
                    <a:pt x="0" y="123253"/>
                  </a:moveTo>
                  <a:lnTo>
                    <a:pt x="9692" y="75293"/>
                  </a:lnTo>
                  <a:lnTo>
                    <a:pt x="36118" y="36114"/>
                  </a:lnTo>
                  <a:lnTo>
                    <a:pt x="75298" y="9691"/>
                  </a:lnTo>
                  <a:lnTo>
                    <a:pt x="123253" y="0"/>
                  </a:lnTo>
                  <a:lnTo>
                    <a:pt x="1847583" y="0"/>
                  </a:lnTo>
                  <a:lnTo>
                    <a:pt x="1895538" y="9691"/>
                  </a:lnTo>
                  <a:lnTo>
                    <a:pt x="1934718" y="36114"/>
                  </a:lnTo>
                  <a:lnTo>
                    <a:pt x="1961143" y="75293"/>
                  </a:lnTo>
                  <a:lnTo>
                    <a:pt x="1970836" y="123253"/>
                  </a:lnTo>
                  <a:lnTo>
                    <a:pt x="1970836" y="616178"/>
                  </a:lnTo>
                  <a:lnTo>
                    <a:pt x="1961143" y="664138"/>
                  </a:lnTo>
                  <a:lnTo>
                    <a:pt x="1934718" y="703318"/>
                  </a:lnTo>
                  <a:lnTo>
                    <a:pt x="1895538" y="729741"/>
                  </a:lnTo>
                  <a:lnTo>
                    <a:pt x="1847583" y="739432"/>
                  </a:lnTo>
                  <a:lnTo>
                    <a:pt x="123253" y="739432"/>
                  </a:lnTo>
                  <a:lnTo>
                    <a:pt x="75298" y="729741"/>
                  </a:lnTo>
                  <a:lnTo>
                    <a:pt x="36118" y="703318"/>
                  </a:lnTo>
                  <a:lnTo>
                    <a:pt x="9692" y="664138"/>
                  </a:lnTo>
                  <a:lnTo>
                    <a:pt x="0" y="616178"/>
                  </a:lnTo>
                  <a:lnTo>
                    <a:pt x="0" y="123253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4" name="object 164"/>
          <p:cNvSpPr txBox="1"/>
          <p:nvPr/>
        </p:nvSpPr>
        <p:spPr>
          <a:xfrm>
            <a:off x="10430713" y="6440303"/>
            <a:ext cx="1068070" cy="1625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1205"/>
              </a:lnSpc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RECONOCIMIENTO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0430713" y="6626115"/>
            <a:ext cx="1080770" cy="1657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230"/>
              </a:lnSpc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INTERNACIONAL</a:t>
            </a:r>
            <a:r>
              <a:rPr sz="1050" spc="-4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AL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0328300" y="6814850"/>
            <a:ext cx="1287145" cy="1657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230"/>
              </a:lnSpc>
            </a:pP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P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ORFIRI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1050" spc="-15" dirty="0">
                <a:solidFill>
                  <a:srgbClr val="1B1B1B"/>
                </a:solidFill>
                <a:latin typeface="Calibri"/>
                <a:cs typeface="Calibri"/>
              </a:rPr>
              <a:t>T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O</a:t>
            </a:r>
            <a:r>
              <a:rPr sz="1050" spc="-35" dirty="0">
                <a:solidFill>
                  <a:srgbClr val="1B1B1B"/>
                </a:solidFill>
                <a:latin typeface="Times New Roman"/>
                <a:cs typeface="Times New Roman"/>
              </a:rPr>
              <a:t> 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P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ER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MITI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Ó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: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67" name="object 167"/>
          <p:cNvGrpSpPr/>
          <p:nvPr/>
        </p:nvGrpSpPr>
        <p:grpSpPr>
          <a:xfrm>
            <a:off x="8124952" y="6276454"/>
            <a:ext cx="1697355" cy="651510"/>
            <a:chOff x="8124952" y="6276454"/>
            <a:chExt cx="1697355" cy="651510"/>
          </a:xfrm>
        </p:grpSpPr>
        <p:pic>
          <p:nvPicPr>
            <p:cNvPr id="168" name="object 16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8124952" y="6276454"/>
              <a:ext cx="1697126" cy="651052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8161528" y="6356921"/>
              <a:ext cx="1625434" cy="490118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8170316" y="6302781"/>
              <a:ext cx="1606905" cy="560222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8170316" y="6302781"/>
              <a:ext cx="1607185" cy="560705"/>
            </a:xfrm>
            <a:custGeom>
              <a:avLst/>
              <a:gdLst/>
              <a:ahLst/>
              <a:cxnLst/>
              <a:rect l="l" t="t" r="r" b="b"/>
              <a:pathLst>
                <a:path w="1607184" h="560704">
                  <a:moveTo>
                    <a:pt x="0" y="93395"/>
                  </a:moveTo>
                  <a:lnTo>
                    <a:pt x="7338" y="57044"/>
                  </a:lnTo>
                  <a:lnTo>
                    <a:pt x="27351" y="27357"/>
                  </a:lnTo>
                  <a:lnTo>
                    <a:pt x="57033" y="7340"/>
                  </a:lnTo>
                  <a:lnTo>
                    <a:pt x="93383" y="0"/>
                  </a:lnTo>
                  <a:lnTo>
                    <a:pt x="1513509" y="0"/>
                  </a:lnTo>
                  <a:lnTo>
                    <a:pt x="1549860" y="7340"/>
                  </a:lnTo>
                  <a:lnTo>
                    <a:pt x="1579548" y="27357"/>
                  </a:lnTo>
                  <a:lnTo>
                    <a:pt x="1599565" y="57044"/>
                  </a:lnTo>
                  <a:lnTo>
                    <a:pt x="1606905" y="93395"/>
                  </a:lnTo>
                  <a:lnTo>
                    <a:pt x="1606905" y="466826"/>
                  </a:lnTo>
                  <a:lnTo>
                    <a:pt x="1599565" y="503177"/>
                  </a:lnTo>
                  <a:lnTo>
                    <a:pt x="1579548" y="532865"/>
                  </a:lnTo>
                  <a:lnTo>
                    <a:pt x="1549860" y="552882"/>
                  </a:lnTo>
                  <a:lnTo>
                    <a:pt x="1513509" y="560222"/>
                  </a:lnTo>
                  <a:lnTo>
                    <a:pt x="93383" y="560222"/>
                  </a:lnTo>
                  <a:lnTo>
                    <a:pt x="57033" y="552882"/>
                  </a:lnTo>
                  <a:lnTo>
                    <a:pt x="27351" y="532865"/>
                  </a:lnTo>
                  <a:lnTo>
                    <a:pt x="7338" y="503177"/>
                  </a:lnTo>
                  <a:lnTo>
                    <a:pt x="0" y="466826"/>
                  </a:lnTo>
                  <a:lnTo>
                    <a:pt x="0" y="93395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" name="object 172"/>
          <p:cNvSpPr txBox="1"/>
          <p:nvPr/>
        </p:nvSpPr>
        <p:spPr>
          <a:xfrm>
            <a:off x="8341351" y="6331029"/>
            <a:ext cx="1267460" cy="403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86690">
              <a:lnSpc>
                <a:spcPct val="1179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AVANZAR </a:t>
            </a:r>
            <a:r>
              <a:rPr sz="1050" spc="5" dirty="0">
                <a:latin typeface="Calibri"/>
                <a:cs typeface="Calibri"/>
              </a:rPr>
              <a:t>EN </a:t>
            </a:r>
            <a:r>
              <a:rPr sz="1050" dirty="0">
                <a:latin typeface="Calibri"/>
                <a:cs typeface="Calibri"/>
              </a:rPr>
              <a:t>EL </a:t>
            </a:r>
            <a:r>
              <a:rPr sz="1050" spc="5" dirty="0">
                <a:latin typeface="Calibri"/>
                <a:cs typeface="Calibri"/>
              </a:rPr>
              <a:t> A</a:t>
            </a:r>
            <a:r>
              <a:rPr sz="1050" spc="-5" dirty="0">
                <a:latin typeface="Calibri"/>
                <a:cs typeface="Calibri"/>
              </a:rPr>
              <a:t>S</a:t>
            </a:r>
            <a:r>
              <a:rPr sz="1050" spc="5" dirty="0">
                <a:latin typeface="Calibri"/>
                <a:cs typeface="Calibri"/>
              </a:rPr>
              <a:t>P</a:t>
            </a:r>
            <a:r>
              <a:rPr sz="1050" spc="-5" dirty="0">
                <a:latin typeface="Calibri"/>
                <a:cs typeface="Calibri"/>
              </a:rPr>
              <a:t>ECT</a:t>
            </a:r>
            <a:r>
              <a:rPr sz="1050" spc="5" dirty="0">
                <a:latin typeface="Calibri"/>
                <a:cs typeface="Calibri"/>
              </a:rPr>
              <a:t>O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ECO</a:t>
            </a:r>
            <a:r>
              <a:rPr sz="1050" spc="-15" dirty="0">
                <a:latin typeface="Calibri"/>
                <a:cs typeface="Calibri"/>
              </a:rPr>
              <a:t>N</a:t>
            </a:r>
            <a:r>
              <a:rPr sz="1050" dirty="0">
                <a:latin typeface="Calibri"/>
                <a:cs typeface="Calibri"/>
              </a:rPr>
              <a:t>O</a:t>
            </a:r>
            <a:r>
              <a:rPr sz="1050" spc="5" dirty="0">
                <a:latin typeface="Calibri"/>
                <a:cs typeface="Calibri"/>
              </a:rPr>
              <a:t>MICO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73" name="object 173"/>
          <p:cNvGrpSpPr/>
          <p:nvPr/>
        </p:nvGrpSpPr>
        <p:grpSpPr>
          <a:xfrm>
            <a:off x="8126424" y="6911413"/>
            <a:ext cx="1697355" cy="631190"/>
            <a:chOff x="8126424" y="6911413"/>
            <a:chExt cx="1697355" cy="631190"/>
          </a:xfrm>
        </p:grpSpPr>
        <p:pic>
          <p:nvPicPr>
            <p:cNvPr id="174" name="object 1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126424" y="6911413"/>
              <a:ext cx="1697126" cy="630570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8161527" y="6990417"/>
              <a:ext cx="1626895" cy="471098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171776" y="6937743"/>
              <a:ext cx="1606905" cy="538886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8171776" y="6937743"/>
              <a:ext cx="1607185" cy="539115"/>
            </a:xfrm>
            <a:custGeom>
              <a:avLst/>
              <a:gdLst/>
              <a:ahLst/>
              <a:cxnLst/>
              <a:rect l="l" t="t" r="r" b="b"/>
              <a:pathLst>
                <a:path w="1607184" h="539115">
                  <a:moveTo>
                    <a:pt x="0" y="89852"/>
                  </a:moveTo>
                  <a:lnTo>
                    <a:pt x="7061" y="54880"/>
                  </a:lnTo>
                  <a:lnTo>
                    <a:pt x="26319" y="26319"/>
                  </a:lnTo>
                  <a:lnTo>
                    <a:pt x="54880" y="7061"/>
                  </a:lnTo>
                  <a:lnTo>
                    <a:pt x="89852" y="0"/>
                  </a:lnTo>
                  <a:lnTo>
                    <a:pt x="1517053" y="0"/>
                  </a:lnTo>
                  <a:lnTo>
                    <a:pt x="1552025" y="7061"/>
                  </a:lnTo>
                  <a:lnTo>
                    <a:pt x="1580586" y="26319"/>
                  </a:lnTo>
                  <a:lnTo>
                    <a:pt x="1599843" y="54880"/>
                  </a:lnTo>
                  <a:lnTo>
                    <a:pt x="1606905" y="89852"/>
                  </a:lnTo>
                  <a:lnTo>
                    <a:pt x="1606905" y="449033"/>
                  </a:lnTo>
                  <a:lnTo>
                    <a:pt x="1599843" y="484006"/>
                  </a:lnTo>
                  <a:lnTo>
                    <a:pt x="1580586" y="512567"/>
                  </a:lnTo>
                  <a:lnTo>
                    <a:pt x="1552025" y="531824"/>
                  </a:lnTo>
                  <a:lnTo>
                    <a:pt x="1517053" y="538886"/>
                  </a:lnTo>
                  <a:lnTo>
                    <a:pt x="89852" y="538886"/>
                  </a:lnTo>
                  <a:lnTo>
                    <a:pt x="54880" y="531824"/>
                  </a:lnTo>
                  <a:lnTo>
                    <a:pt x="26319" y="512567"/>
                  </a:lnTo>
                  <a:lnTo>
                    <a:pt x="7061" y="484006"/>
                  </a:lnTo>
                  <a:lnTo>
                    <a:pt x="0" y="449033"/>
                  </a:lnTo>
                  <a:lnTo>
                    <a:pt x="0" y="89852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8" name="object 178"/>
          <p:cNvSpPr txBox="1"/>
          <p:nvPr/>
        </p:nvSpPr>
        <p:spPr>
          <a:xfrm>
            <a:off x="8310626" y="6963047"/>
            <a:ext cx="132842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630" marR="5080" indent="-329565">
              <a:lnSpc>
                <a:spcPct val="118900"/>
              </a:lnSpc>
              <a:spcBef>
                <a:spcPts val="95"/>
              </a:spcBef>
            </a:pPr>
            <a:r>
              <a:rPr sz="1050" dirty="0">
                <a:latin typeface="Calibri"/>
                <a:cs typeface="Calibri"/>
              </a:rPr>
              <a:t>CONSTRUIR</a:t>
            </a:r>
            <a:r>
              <a:rPr sz="1050" spc="-40" dirty="0"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EL</a:t>
            </a:r>
            <a:r>
              <a:rPr sz="1050" spc="-4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SISTEMA </a:t>
            </a:r>
            <a:r>
              <a:rPr sz="1050" spc="-22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EDUCATIVO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79" name="object 179"/>
          <p:cNvGrpSpPr/>
          <p:nvPr/>
        </p:nvGrpSpPr>
        <p:grpSpPr>
          <a:xfrm>
            <a:off x="9721138" y="3928272"/>
            <a:ext cx="5732780" cy="3612515"/>
            <a:chOff x="9721138" y="3928272"/>
            <a:chExt cx="5732780" cy="3612515"/>
          </a:xfrm>
        </p:grpSpPr>
        <p:pic>
          <p:nvPicPr>
            <p:cNvPr id="180" name="object 18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9722598" y="6370086"/>
              <a:ext cx="302849" cy="449153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9778923" y="6398361"/>
              <a:ext cx="190500" cy="349250"/>
            </a:xfrm>
            <a:custGeom>
              <a:avLst/>
              <a:gdLst/>
              <a:ahLst/>
              <a:cxnLst/>
              <a:rect l="l" t="t" r="r" b="b"/>
              <a:pathLst>
                <a:path w="190500" h="349250">
                  <a:moveTo>
                    <a:pt x="0" y="0"/>
                  </a:moveTo>
                  <a:lnTo>
                    <a:pt x="190195" y="348703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2" name="object 18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9721138" y="6721218"/>
              <a:ext cx="294071" cy="550103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9778923" y="6747065"/>
              <a:ext cx="179070" cy="455295"/>
            </a:xfrm>
            <a:custGeom>
              <a:avLst/>
              <a:gdLst/>
              <a:ahLst/>
              <a:cxnLst/>
              <a:rect l="l" t="t" r="r" b="b"/>
              <a:pathLst>
                <a:path w="179070" h="455295">
                  <a:moveTo>
                    <a:pt x="0" y="454748"/>
                  </a:moveTo>
                  <a:lnTo>
                    <a:pt x="178612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4941295" y="3928272"/>
              <a:ext cx="494507" cy="118506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14982444" y="3966070"/>
              <a:ext cx="412115" cy="0"/>
            </a:xfrm>
            <a:custGeom>
              <a:avLst/>
              <a:gdLst/>
              <a:ahLst/>
              <a:cxnLst/>
              <a:rect l="l" t="t" r="r" b="b"/>
              <a:pathLst>
                <a:path w="412115">
                  <a:moveTo>
                    <a:pt x="0" y="0"/>
                  </a:moveTo>
                  <a:lnTo>
                    <a:pt x="412115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" name="object 186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5334868" y="3947287"/>
              <a:ext cx="118506" cy="3593223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15394558" y="3966070"/>
              <a:ext cx="0" cy="3510915"/>
            </a:xfrm>
            <a:custGeom>
              <a:avLst/>
              <a:gdLst/>
              <a:ahLst/>
              <a:cxnLst/>
              <a:rect l="l" t="t" r="r" b="b"/>
              <a:pathLst>
                <a:path h="3510915">
                  <a:moveTo>
                    <a:pt x="0" y="0"/>
                  </a:moveTo>
                  <a:lnTo>
                    <a:pt x="0" y="3510686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3753210" y="4615901"/>
              <a:ext cx="1338681" cy="1179210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3814678" y="4722695"/>
              <a:ext cx="1214323" cy="967069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3798676" y="4642230"/>
              <a:ext cx="1247140" cy="1088745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13798676" y="4642230"/>
              <a:ext cx="1247140" cy="1089025"/>
            </a:xfrm>
            <a:custGeom>
              <a:avLst/>
              <a:gdLst/>
              <a:ahLst/>
              <a:cxnLst/>
              <a:rect l="l" t="t" r="r" b="b"/>
              <a:pathLst>
                <a:path w="1247140" h="1089025">
                  <a:moveTo>
                    <a:pt x="0" y="181419"/>
                  </a:moveTo>
                  <a:lnTo>
                    <a:pt x="6475" y="133183"/>
                  </a:lnTo>
                  <a:lnTo>
                    <a:pt x="24750" y="89844"/>
                  </a:lnTo>
                  <a:lnTo>
                    <a:pt x="53101" y="53128"/>
                  </a:lnTo>
                  <a:lnTo>
                    <a:pt x="89803" y="24764"/>
                  </a:lnTo>
                  <a:lnTo>
                    <a:pt x="133129" y="6479"/>
                  </a:lnTo>
                  <a:lnTo>
                    <a:pt x="181356" y="0"/>
                  </a:lnTo>
                  <a:lnTo>
                    <a:pt x="1065784" y="0"/>
                  </a:lnTo>
                  <a:lnTo>
                    <a:pt x="1114010" y="6479"/>
                  </a:lnTo>
                  <a:lnTo>
                    <a:pt x="1157336" y="24764"/>
                  </a:lnTo>
                  <a:lnTo>
                    <a:pt x="1194038" y="53128"/>
                  </a:lnTo>
                  <a:lnTo>
                    <a:pt x="1222389" y="89844"/>
                  </a:lnTo>
                  <a:lnTo>
                    <a:pt x="1240664" y="133183"/>
                  </a:lnTo>
                  <a:lnTo>
                    <a:pt x="1247140" y="181419"/>
                  </a:lnTo>
                  <a:lnTo>
                    <a:pt x="1247140" y="907326"/>
                  </a:lnTo>
                  <a:lnTo>
                    <a:pt x="1240664" y="955566"/>
                  </a:lnTo>
                  <a:lnTo>
                    <a:pt x="1222389" y="998906"/>
                  </a:lnTo>
                  <a:lnTo>
                    <a:pt x="1194038" y="1035621"/>
                  </a:lnTo>
                  <a:lnTo>
                    <a:pt x="1157336" y="1063983"/>
                  </a:lnTo>
                  <a:lnTo>
                    <a:pt x="1114010" y="1082267"/>
                  </a:lnTo>
                  <a:lnTo>
                    <a:pt x="1065784" y="1088745"/>
                  </a:lnTo>
                  <a:lnTo>
                    <a:pt x="181356" y="1088745"/>
                  </a:lnTo>
                  <a:lnTo>
                    <a:pt x="133129" y="1082267"/>
                  </a:lnTo>
                  <a:lnTo>
                    <a:pt x="89803" y="1063983"/>
                  </a:lnTo>
                  <a:lnTo>
                    <a:pt x="53101" y="1035621"/>
                  </a:lnTo>
                  <a:lnTo>
                    <a:pt x="24750" y="998906"/>
                  </a:lnTo>
                  <a:lnTo>
                    <a:pt x="6475" y="955566"/>
                  </a:lnTo>
                  <a:lnTo>
                    <a:pt x="0" y="907326"/>
                  </a:lnTo>
                  <a:lnTo>
                    <a:pt x="0" y="18141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2" name="object 192"/>
          <p:cNvSpPr txBox="1"/>
          <p:nvPr/>
        </p:nvSpPr>
        <p:spPr>
          <a:xfrm>
            <a:off x="13959586" y="4744642"/>
            <a:ext cx="935990" cy="1625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205"/>
              </a:lnSpc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1882</a:t>
            </a:r>
            <a:r>
              <a:rPr sz="1050" spc="-5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CONGRESO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4129258" y="4930449"/>
            <a:ext cx="582295" cy="165735"/>
          </a:xfrm>
          <a:custGeom>
            <a:avLst/>
            <a:gdLst/>
            <a:ahLst/>
            <a:cxnLst/>
            <a:rect l="l" t="t" r="r" b="b"/>
            <a:pathLst>
              <a:path w="582294" h="165735">
                <a:moveTo>
                  <a:pt x="582284" y="0"/>
                </a:moveTo>
                <a:lnTo>
                  <a:pt x="0" y="0"/>
                </a:lnTo>
                <a:lnTo>
                  <a:pt x="0" y="165323"/>
                </a:lnTo>
                <a:lnTo>
                  <a:pt x="582284" y="165323"/>
                </a:lnTo>
                <a:lnTo>
                  <a:pt x="5822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 txBox="1"/>
          <p:nvPr/>
        </p:nvSpPr>
        <p:spPr>
          <a:xfrm>
            <a:off x="14129258" y="4912507"/>
            <a:ext cx="58420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5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HIG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I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ÉNICO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3955140" y="5117724"/>
            <a:ext cx="930910" cy="165735"/>
          </a:xfrm>
          <a:custGeom>
            <a:avLst/>
            <a:gdLst/>
            <a:ahLst/>
            <a:cxnLst/>
            <a:rect l="l" t="t" r="r" b="b"/>
            <a:pathLst>
              <a:path w="930909" h="165735">
                <a:moveTo>
                  <a:pt x="930493" y="0"/>
                </a:moveTo>
                <a:lnTo>
                  <a:pt x="0" y="0"/>
                </a:lnTo>
                <a:lnTo>
                  <a:pt x="0" y="165323"/>
                </a:lnTo>
                <a:lnTo>
                  <a:pt x="930493" y="165323"/>
                </a:lnTo>
                <a:lnTo>
                  <a:pt x="9304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 txBox="1"/>
          <p:nvPr/>
        </p:nvSpPr>
        <p:spPr>
          <a:xfrm>
            <a:off x="13943711" y="5099781"/>
            <a:ext cx="956944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PEDAGÓGICO</a:t>
            </a:r>
            <a:r>
              <a:rPr sz="1050" spc="-6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EN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4031214" y="5306458"/>
            <a:ext cx="778510" cy="165735"/>
          </a:xfrm>
          <a:custGeom>
            <a:avLst/>
            <a:gdLst/>
            <a:ahLst/>
            <a:cxnLst/>
            <a:rect l="l" t="t" r="r" b="b"/>
            <a:pathLst>
              <a:path w="778509" h="165735">
                <a:moveTo>
                  <a:pt x="778336" y="0"/>
                </a:moveTo>
                <a:lnTo>
                  <a:pt x="0" y="0"/>
                </a:lnTo>
                <a:lnTo>
                  <a:pt x="0" y="165323"/>
                </a:lnTo>
                <a:lnTo>
                  <a:pt x="778336" y="165323"/>
                </a:lnTo>
                <a:lnTo>
                  <a:pt x="7783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 txBox="1"/>
          <p:nvPr/>
        </p:nvSpPr>
        <p:spPr>
          <a:xfrm>
            <a:off x="14019784" y="5288516"/>
            <a:ext cx="80327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1050" spc="-3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CIUDAD</a:t>
            </a:r>
            <a:r>
              <a:rPr sz="1050" spc="-4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4199489" y="5496646"/>
            <a:ext cx="443865" cy="133350"/>
          </a:xfrm>
          <a:custGeom>
            <a:avLst/>
            <a:gdLst/>
            <a:ahLst/>
            <a:cxnLst/>
            <a:rect l="l" t="t" r="r" b="b"/>
            <a:pathLst>
              <a:path w="443865" h="133350">
                <a:moveTo>
                  <a:pt x="443299" y="0"/>
                </a:moveTo>
                <a:lnTo>
                  <a:pt x="0" y="0"/>
                </a:lnTo>
                <a:lnTo>
                  <a:pt x="0" y="133136"/>
                </a:lnTo>
                <a:lnTo>
                  <a:pt x="443299" y="133136"/>
                </a:lnTo>
                <a:lnTo>
                  <a:pt x="4432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 txBox="1"/>
          <p:nvPr/>
        </p:nvSpPr>
        <p:spPr>
          <a:xfrm>
            <a:off x="14188059" y="5478698"/>
            <a:ext cx="46990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M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É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XI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C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O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01" name="object 201"/>
          <p:cNvGrpSpPr/>
          <p:nvPr/>
        </p:nvGrpSpPr>
        <p:grpSpPr>
          <a:xfrm>
            <a:off x="13737209" y="5969215"/>
            <a:ext cx="1339215" cy="841375"/>
            <a:chOff x="13737209" y="5969215"/>
            <a:chExt cx="1339215" cy="841375"/>
          </a:xfrm>
        </p:grpSpPr>
        <p:pic>
          <p:nvPicPr>
            <p:cNvPr id="202" name="object 20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3737209" y="5969215"/>
              <a:ext cx="1338681" cy="841248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3782548" y="6059914"/>
              <a:ext cx="1246510" cy="661294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3782548" y="5995542"/>
              <a:ext cx="1247267" cy="750417"/>
            </a:xfrm>
            <a:prstGeom prst="rect">
              <a:avLst/>
            </a:prstGeom>
          </p:spPr>
        </p:pic>
        <p:sp>
          <p:nvSpPr>
            <p:cNvPr id="205" name="object 205"/>
            <p:cNvSpPr/>
            <p:nvPr/>
          </p:nvSpPr>
          <p:spPr>
            <a:xfrm>
              <a:off x="13782548" y="5995542"/>
              <a:ext cx="1247775" cy="750570"/>
            </a:xfrm>
            <a:custGeom>
              <a:avLst/>
              <a:gdLst/>
              <a:ahLst/>
              <a:cxnLst/>
              <a:rect l="l" t="t" r="r" b="b"/>
              <a:pathLst>
                <a:path w="1247775" h="750570">
                  <a:moveTo>
                    <a:pt x="0" y="125095"/>
                  </a:moveTo>
                  <a:lnTo>
                    <a:pt x="9830" y="76386"/>
                  </a:lnTo>
                  <a:lnTo>
                    <a:pt x="36639" y="36625"/>
                  </a:lnTo>
                  <a:lnTo>
                    <a:pt x="76402" y="9825"/>
                  </a:lnTo>
                  <a:lnTo>
                    <a:pt x="125095" y="0"/>
                  </a:lnTo>
                  <a:lnTo>
                    <a:pt x="1122172" y="0"/>
                  </a:lnTo>
                  <a:lnTo>
                    <a:pt x="1170864" y="9825"/>
                  </a:lnTo>
                  <a:lnTo>
                    <a:pt x="1210627" y="36625"/>
                  </a:lnTo>
                  <a:lnTo>
                    <a:pt x="1237436" y="76386"/>
                  </a:lnTo>
                  <a:lnTo>
                    <a:pt x="1247267" y="125095"/>
                  </a:lnTo>
                  <a:lnTo>
                    <a:pt x="1247267" y="625322"/>
                  </a:lnTo>
                  <a:lnTo>
                    <a:pt x="1237436" y="674036"/>
                  </a:lnTo>
                  <a:lnTo>
                    <a:pt x="1210627" y="713797"/>
                  </a:lnTo>
                  <a:lnTo>
                    <a:pt x="1170864" y="740594"/>
                  </a:lnTo>
                  <a:lnTo>
                    <a:pt x="1122172" y="750417"/>
                  </a:lnTo>
                  <a:lnTo>
                    <a:pt x="125095" y="750417"/>
                  </a:lnTo>
                  <a:lnTo>
                    <a:pt x="76402" y="740594"/>
                  </a:lnTo>
                  <a:lnTo>
                    <a:pt x="36639" y="713797"/>
                  </a:lnTo>
                  <a:lnTo>
                    <a:pt x="9830" y="674036"/>
                  </a:lnTo>
                  <a:lnTo>
                    <a:pt x="0" y="625322"/>
                  </a:lnTo>
                  <a:lnTo>
                    <a:pt x="0" y="12509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6" name="object 206"/>
          <p:cNvSpPr txBox="1"/>
          <p:nvPr/>
        </p:nvSpPr>
        <p:spPr>
          <a:xfrm>
            <a:off x="13936090" y="6081863"/>
            <a:ext cx="937894" cy="18478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8255">
              <a:lnSpc>
                <a:spcPts val="1205"/>
              </a:lnSpc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1889</a:t>
            </a:r>
            <a:r>
              <a:rPr sz="10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CONGRESO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13936090" y="6266210"/>
            <a:ext cx="950594" cy="1657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230"/>
              </a:lnSpc>
            </a:pP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1050" spc="-4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INSTRUCCIÓN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4171676" y="6456405"/>
            <a:ext cx="468630" cy="165735"/>
          </a:xfrm>
          <a:custGeom>
            <a:avLst/>
            <a:gdLst/>
            <a:ahLst/>
            <a:cxnLst/>
            <a:rect l="l" t="t" r="r" b="b"/>
            <a:pathLst>
              <a:path w="468630" h="165734">
                <a:moveTo>
                  <a:pt x="468174" y="0"/>
                </a:moveTo>
                <a:lnTo>
                  <a:pt x="0" y="0"/>
                </a:lnTo>
                <a:lnTo>
                  <a:pt x="0" y="165323"/>
                </a:lnTo>
                <a:lnTo>
                  <a:pt x="468174" y="165323"/>
                </a:lnTo>
                <a:lnTo>
                  <a:pt x="4681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 txBox="1"/>
          <p:nvPr/>
        </p:nvSpPr>
        <p:spPr>
          <a:xfrm>
            <a:off x="14160245" y="6438704"/>
            <a:ext cx="495934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PÚBLICA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10" name="object 210"/>
          <p:cNvGrpSpPr/>
          <p:nvPr/>
        </p:nvGrpSpPr>
        <p:grpSpPr>
          <a:xfrm>
            <a:off x="12323876" y="4732947"/>
            <a:ext cx="1412240" cy="1053465"/>
            <a:chOff x="12323876" y="4732947"/>
            <a:chExt cx="1412240" cy="1053465"/>
          </a:xfrm>
        </p:grpSpPr>
        <p:pic>
          <p:nvPicPr>
            <p:cNvPr id="211" name="object 21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2323876" y="4732947"/>
              <a:ext cx="1411833" cy="1053388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2380937" y="4832431"/>
              <a:ext cx="1299184" cy="852952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2369228" y="4759274"/>
              <a:ext cx="1321625" cy="961948"/>
            </a:xfrm>
            <a:prstGeom prst="rect">
              <a:avLst/>
            </a:prstGeom>
          </p:spPr>
        </p:pic>
        <p:sp>
          <p:nvSpPr>
            <p:cNvPr id="214" name="object 214"/>
            <p:cNvSpPr/>
            <p:nvPr/>
          </p:nvSpPr>
          <p:spPr>
            <a:xfrm>
              <a:off x="12369228" y="4759274"/>
              <a:ext cx="1322070" cy="962025"/>
            </a:xfrm>
            <a:custGeom>
              <a:avLst/>
              <a:gdLst/>
              <a:ahLst/>
              <a:cxnLst/>
              <a:rect l="l" t="t" r="r" b="b"/>
              <a:pathLst>
                <a:path w="1322069" h="962025">
                  <a:moveTo>
                    <a:pt x="0" y="160324"/>
                  </a:moveTo>
                  <a:lnTo>
                    <a:pt x="8177" y="109664"/>
                  </a:lnTo>
                  <a:lnTo>
                    <a:pt x="30945" y="65655"/>
                  </a:lnTo>
                  <a:lnTo>
                    <a:pt x="65658" y="30944"/>
                  </a:lnTo>
                  <a:lnTo>
                    <a:pt x="109671" y="8177"/>
                  </a:lnTo>
                  <a:lnTo>
                    <a:pt x="160337" y="0"/>
                  </a:lnTo>
                  <a:lnTo>
                    <a:pt x="1161351" y="0"/>
                  </a:lnTo>
                  <a:lnTo>
                    <a:pt x="1212011" y="8177"/>
                  </a:lnTo>
                  <a:lnTo>
                    <a:pt x="1256008" y="30944"/>
                  </a:lnTo>
                  <a:lnTo>
                    <a:pt x="1290702" y="65655"/>
                  </a:lnTo>
                  <a:lnTo>
                    <a:pt x="1313454" y="109664"/>
                  </a:lnTo>
                  <a:lnTo>
                    <a:pt x="1321625" y="160324"/>
                  </a:lnTo>
                  <a:lnTo>
                    <a:pt x="1321625" y="801624"/>
                  </a:lnTo>
                  <a:lnTo>
                    <a:pt x="1313454" y="852289"/>
                  </a:lnTo>
                  <a:lnTo>
                    <a:pt x="1290702" y="896298"/>
                  </a:lnTo>
                  <a:lnTo>
                    <a:pt x="1256008" y="931007"/>
                  </a:lnTo>
                  <a:lnTo>
                    <a:pt x="1212011" y="953772"/>
                  </a:lnTo>
                  <a:lnTo>
                    <a:pt x="1161351" y="961948"/>
                  </a:lnTo>
                  <a:lnTo>
                    <a:pt x="160337" y="961948"/>
                  </a:lnTo>
                  <a:lnTo>
                    <a:pt x="109671" y="953772"/>
                  </a:lnTo>
                  <a:lnTo>
                    <a:pt x="65658" y="931007"/>
                  </a:lnTo>
                  <a:lnTo>
                    <a:pt x="30945" y="896298"/>
                  </a:lnTo>
                  <a:lnTo>
                    <a:pt x="8177" y="852289"/>
                  </a:lnTo>
                  <a:lnTo>
                    <a:pt x="0" y="801624"/>
                  </a:lnTo>
                  <a:lnTo>
                    <a:pt x="0" y="160324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2707238" y="4854369"/>
              <a:ext cx="648335" cy="133350"/>
            </a:xfrm>
            <a:custGeom>
              <a:avLst/>
              <a:gdLst/>
              <a:ahLst/>
              <a:cxnLst/>
              <a:rect l="l" t="t" r="r" b="b"/>
              <a:pathLst>
                <a:path w="648334" h="133350">
                  <a:moveTo>
                    <a:pt x="648126" y="0"/>
                  </a:moveTo>
                  <a:lnTo>
                    <a:pt x="0" y="0"/>
                  </a:lnTo>
                  <a:lnTo>
                    <a:pt x="0" y="133136"/>
                  </a:lnTo>
                  <a:lnTo>
                    <a:pt x="648126" y="133136"/>
                  </a:lnTo>
                  <a:lnTo>
                    <a:pt x="648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6" name="object 216"/>
          <p:cNvSpPr txBox="1"/>
          <p:nvPr/>
        </p:nvSpPr>
        <p:spPr>
          <a:xfrm>
            <a:off x="12695681" y="4836426"/>
            <a:ext cx="67373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SE</a:t>
            </a:r>
            <a:r>
              <a:rPr sz="8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ENFOCARÍA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2522860" y="5008000"/>
            <a:ext cx="1017269" cy="133350"/>
          </a:xfrm>
          <a:custGeom>
            <a:avLst/>
            <a:gdLst/>
            <a:ahLst/>
            <a:cxnLst/>
            <a:rect l="l" t="t" r="r" b="b"/>
            <a:pathLst>
              <a:path w="1017269" h="133350">
                <a:moveTo>
                  <a:pt x="1016814" y="0"/>
                </a:moveTo>
                <a:lnTo>
                  <a:pt x="0" y="0"/>
                </a:lnTo>
                <a:lnTo>
                  <a:pt x="0" y="133136"/>
                </a:lnTo>
                <a:lnTo>
                  <a:pt x="1016814" y="133136"/>
                </a:lnTo>
                <a:lnTo>
                  <a:pt x="10168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 txBox="1"/>
          <p:nvPr/>
        </p:nvSpPr>
        <p:spPr>
          <a:xfrm>
            <a:off x="12511379" y="4990045"/>
            <a:ext cx="104203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PRINCIPALMENTE</a:t>
            </a:r>
            <a:r>
              <a:rPr sz="8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8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2615024" y="5161612"/>
            <a:ext cx="832485" cy="133350"/>
          </a:xfrm>
          <a:custGeom>
            <a:avLst/>
            <a:gdLst/>
            <a:ahLst/>
            <a:cxnLst/>
            <a:rect l="l" t="t" r="r" b="b"/>
            <a:pathLst>
              <a:path w="832484" h="133350">
                <a:moveTo>
                  <a:pt x="832469" y="0"/>
                </a:moveTo>
                <a:lnTo>
                  <a:pt x="0" y="0"/>
                </a:lnTo>
                <a:lnTo>
                  <a:pt x="0" y="133131"/>
                </a:lnTo>
                <a:lnTo>
                  <a:pt x="832469" y="133131"/>
                </a:lnTo>
                <a:lnTo>
                  <a:pt x="8324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 txBox="1"/>
          <p:nvPr/>
        </p:nvSpPr>
        <p:spPr>
          <a:xfrm>
            <a:off x="12603543" y="5143664"/>
            <a:ext cx="858519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SALUD</a:t>
            </a:r>
            <a:r>
              <a:rPr sz="8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FÍSICA</a:t>
            </a:r>
            <a:r>
              <a:rPr sz="850" spc="-3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MÁS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2821284" y="5316699"/>
            <a:ext cx="420370" cy="133350"/>
          </a:xfrm>
          <a:custGeom>
            <a:avLst/>
            <a:gdLst/>
            <a:ahLst/>
            <a:cxnLst/>
            <a:rect l="l" t="t" r="r" b="b"/>
            <a:pathLst>
              <a:path w="420369" h="133350">
                <a:moveTo>
                  <a:pt x="419893" y="0"/>
                </a:moveTo>
                <a:lnTo>
                  <a:pt x="0" y="0"/>
                </a:lnTo>
                <a:lnTo>
                  <a:pt x="0" y="133136"/>
                </a:lnTo>
                <a:lnTo>
                  <a:pt x="419893" y="133136"/>
                </a:lnTo>
                <a:lnTo>
                  <a:pt x="4198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 txBox="1"/>
          <p:nvPr/>
        </p:nvSpPr>
        <p:spPr>
          <a:xfrm>
            <a:off x="12821284" y="5298757"/>
            <a:ext cx="42164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5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QUE</a:t>
            </a:r>
            <a:r>
              <a:rPr sz="850" spc="-3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850" spc="-4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12512611" y="5470319"/>
            <a:ext cx="1049020" cy="1333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994"/>
              </a:lnSpc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INTELECTUAL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MORAL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224" name="object 224"/>
          <p:cNvGrpSpPr/>
          <p:nvPr/>
        </p:nvGrpSpPr>
        <p:grpSpPr>
          <a:xfrm>
            <a:off x="12145391" y="5768771"/>
            <a:ext cx="1586230" cy="1379855"/>
            <a:chOff x="12145391" y="5768771"/>
            <a:chExt cx="1586230" cy="1379855"/>
          </a:xfrm>
        </p:grpSpPr>
        <p:pic>
          <p:nvPicPr>
            <p:cNvPr id="225" name="object 225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2145391" y="5768771"/>
              <a:ext cx="1585937" cy="1379651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2217082" y="5885817"/>
              <a:ext cx="1441094" cy="1147023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2190743" y="5795111"/>
              <a:ext cx="1494777" cy="1289304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12190743" y="5795111"/>
              <a:ext cx="1494790" cy="1289685"/>
            </a:xfrm>
            <a:custGeom>
              <a:avLst/>
              <a:gdLst/>
              <a:ahLst/>
              <a:cxnLst/>
              <a:rect l="l" t="t" r="r" b="b"/>
              <a:pathLst>
                <a:path w="1494790" h="1289684">
                  <a:moveTo>
                    <a:pt x="0" y="214947"/>
                  </a:moveTo>
                  <a:lnTo>
                    <a:pt x="5674" y="165647"/>
                  </a:lnTo>
                  <a:lnTo>
                    <a:pt x="21839" y="120399"/>
                  </a:lnTo>
                  <a:lnTo>
                    <a:pt x="47207" y="80489"/>
                  </a:lnTo>
                  <a:lnTo>
                    <a:pt x="80489" y="47207"/>
                  </a:lnTo>
                  <a:lnTo>
                    <a:pt x="120399" y="21839"/>
                  </a:lnTo>
                  <a:lnTo>
                    <a:pt x="165647" y="5674"/>
                  </a:lnTo>
                  <a:lnTo>
                    <a:pt x="214947" y="0"/>
                  </a:lnTo>
                  <a:lnTo>
                    <a:pt x="1279766" y="0"/>
                  </a:lnTo>
                  <a:lnTo>
                    <a:pt x="1329065" y="5674"/>
                  </a:lnTo>
                  <a:lnTo>
                    <a:pt x="1374321" y="21839"/>
                  </a:lnTo>
                  <a:lnTo>
                    <a:pt x="1414243" y="47207"/>
                  </a:lnTo>
                  <a:lnTo>
                    <a:pt x="1447541" y="80489"/>
                  </a:lnTo>
                  <a:lnTo>
                    <a:pt x="1472922" y="120399"/>
                  </a:lnTo>
                  <a:lnTo>
                    <a:pt x="1489098" y="165647"/>
                  </a:lnTo>
                  <a:lnTo>
                    <a:pt x="1494777" y="214947"/>
                  </a:lnTo>
                  <a:lnTo>
                    <a:pt x="1494777" y="1074356"/>
                  </a:lnTo>
                  <a:lnTo>
                    <a:pt x="1489098" y="1123652"/>
                  </a:lnTo>
                  <a:lnTo>
                    <a:pt x="1472922" y="1168899"/>
                  </a:lnTo>
                  <a:lnTo>
                    <a:pt x="1447541" y="1208808"/>
                  </a:lnTo>
                  <a:lnTo>
                    <a:pt x="1414243" y="1242092"/>
                  </a:lnTo>
                  <a:lnTo>
                    <a:pt x="1374321" y="1267462"/>
                  </a:lnTo>
                  <a:lnTo>
                    <a:pt x="1329065" y="1283628"/>
                  </a:lnTo>
                  <a:lnTo>
                    <a:pt x="1279766" y="1289304"/>
                  </a:lnTo>
                  <a:lnTo>
                    <a:pt x="214947" y="1289304"/>
                  </a:lnTo>
                  <a:lnTo>
                    <a:pt x="165647" y="1283628"/>
                  </a:lnTo>
                  <a:lnTo>
                    <a:pt x="120399" y="1267462"/>
                  </a:lnTo>
                  <a:lnTo>
                    <a:pt x="80489" y="1242092"/>
                  </a:lnTo>
                  <a:lnTo>
                    <a:pt x="47207" y="1208808"/>
                  </a:lnTo>
                  <a:lnTo>
                    <a:pt x="21839" y="1168899"/>
                  </a:lnTo>
                  <a:lnTo>
                    <a:pt x="5674" y="1123652"/>
                  </a:lnTo>
                  <a:lnTo>
                    <a:pt x="0" y="1074356"/>
                  </a:lnTo>
                  <a:lnTo>
                    <a:pt x="0" y="214947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2619418" y="5907759"/>
              <a:ext cx="636905" cy="162560"/>
            </a:xfrm>
            <a:custGeom>
              <a:avLst/>
              <a:gdLst/>
              <a:ahLst/>
              <a:cxnLst/>
              <a:rect l="l" t="t" r="r" b="b"/>
              <a:pathLst>
                <a:path w="636905" h="162560">
                  <a:moveTo>
                    <a:pt x="636423" y="0"/>
                  </a:moveTo>
                  <a:lnTo>
                    <a:pt x="0" y="0"/>
                  </a:lnTo>
                  <a:lnTo>
                    <a:pt x="0" y="162396"/>
                  </a:lnTo>
                  <a:lnTo>
                    <a:pt x="636423" y="162396"/>
                  </a:lnTo>
                  <a:lnTo>
                    <a:pt x="636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0" name="object 230"/>
          <p:cNvSpPr txBox="1"/>
          <p:nvPr/>
        </p:nvSpPr>
        <p:spPr>
          <a:xfrm>
            <a:off x="12638661" y="5912014"/>
            <a:ext cx="63119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LOS</a:t>
            </a:r>
            <a:r>
              <a:rPr sz="850" spc="-4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ESTADOS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2489205" y="6095032"/>
            <a:ext cx="897255" cy="133350"/>
          </a:xfrm>
          <a:custGeom>
            <a:avLst/>
            <a:gdLst/>
            <a:ahLst/>
            <a:cxnLst/>
            <a:rect l="l" t="t" r="r" b="b"/>
            <a:pathLst>
              <a:path w="897255" h="133350">
                <a:moveTo>
                  <a:pt x="896843" y="0"/>
                </a:moveTo>
                <a:lnTo>
                  <a:pt x="0" y="0"/>
                </a:lnTo>
                <a:lnTo>
                  <a:pt x="0" y="133136"/>
                </a:lnTo>
                <a:lnTo>
                  <a:pt x="896843" y="133136"/>
                </a:lnTo>
                <a:lnTo>
                  <a:pt x="8968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 txBox="1"/>
          <p:nvPr/>
        </p:nvSpPr>
        <p:spPr>
          <a:xfrm>
            <a:off x="12477724" y="6077330"/>
            <a:ext cx="92329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UNIFORMARAN</a:t>
            </a:r>
            <a:r>
              <a:rPr sz="850" spc="-4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SUS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12593078" y="6248651"/>
            <a:ext cx="700405" cy="1333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994"/>
              </a:lnSpc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RE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G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ME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N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TOS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2370702" y="6403731"/>
            <a:ext cx="1134110" cy="133350"/>
          </a:xfrm>
          <a:custGeom>
            <a:avLst/>
            <a:gdLst/>
            <a:ahLst/>
            <a:cxnLst/>
            <a:rect l="l" t="t" r="r" b="b"/>
            <a:pathLst>
              <a:path w="1134109" h="133350">
                <a:moveTo>
                  <a:pt x="1133857" y="0"/>
                </a:moveTo>
                <a:lnTo>
                  <a:pt x="0" y="0"/>
                </a:lnTo>
                <a:lnTo>
                  <a:pt x="0" y="133136"/>
                </a:lnTo>
                <a:lnTo>
                  <a:pt x="1133857" y="133136"/>
                </a:lnTo>
                <a:lnTo>
                  <a:pt x="11338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 txBox="1"/>
          <p:nvPr/>
        </p:nvSpPr>
        <p:spPr>
          <a:xfrm>
            <a:off x="12359220" y="6386029"/>
            <a:ext cx="115760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ESCOLARES</a:t>
            </a:r>
            <a:r>
              <a:rPr sz="8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PARA</a:t>
            </a:r>
            <a:r>
              <a:rPr sz="8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LLEVAR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2399962" y="6557350"/>
            <a:ext cx="1075690" cy="133350"/>
          </a:xfrm>
          <a:custGeom>
            <a:avLst/>
            <a:gdLst/>
            <a:ahLst/>
            <a:cxnLst/>
            <a:rect l="l" t="t" r="r" b="b"/>
            <a:pathLst>
              <a:path w="1075690" h="133350">
                <a:moveTo>
                  <a:pt x="1075338" y="0"/>
                </a:moveTo>
                <a:lnTo>
                  <a:pt x="0" y="0"/>
                </a:lnTo>
                <a:lnTo>
                  <a:pt x="0" y="133136"/>
                </a:lnTo>
                <a:lnTo>
                  <a:pt x="1075338" y="133136"/>
                </a:lnTo>
                <a:lnTo>
                  <a:pt x="10753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 txBox="1"/>
          <p:nvPr/>
        </p:nvSpPr>
        <p:spPr>
          <a:xfrm>
            <a:off x="12388481" y="6539648"/>
            <a:ext cx="110109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AL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PAÍS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AL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PROGRESO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2625273" y="6710969"/>
            <a:ext cx="624840" cy="133350"/>
          </a:xfrm>
          <a:custGeom>
            <a:avLst/>
            <a:gdLst/>
            <a:ahLst/>
            <a:cxnLst/>
            <a:rect l="l" t="t" r="r" b="b"/>
            <a:pathLst>
              <a:path w="624840" h="133350">
                <a:moveTo>
                  <a:pt x="624715" y="0"/>
                </a:moveTo>
                <a:lnTo>
                  <a:pt x="0" y="0"/>
                </a:lnTo>
                <a:lnTo>
                  <a:pt x="0" y="133136"/>
                </a:lnTo>
                <a:lnTo>
                  <a:pt x="624715" y="133136"/>
                </a:lnTo>
                <a:lnTo>
                  <a:pt x="6247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 txBox="1"/>
          <p:nvPr/>
        </p:nvSpPr>
        <p:spPr>
          <a:xfrm>
            <a:off x="12613792" y="6693268"/>
            <a:ext cx="65024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TRAVÉS</a:t>
            </a:r>
            <a:r>
              <a:rPr sz="850" spc="-4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8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2666230" y="6866059"/>
            <a:ext cx="542925" cy="107314"/>
          </a:xfrm>
          <a:custGeom>
            <a:avLst/>
            <a:gdLst/>
            <a:ahLst/>
            <a:cxnLst/>
            <a:rect l="l" t="t" r="r" b="b"/>
            <a:pathLst>
              <a:path w="542925" h="107315">
                <a:moveTo>
                  <a:pt x="542791" y="0"/>
                </a:moveTo>
                <a:lnTo>
                  <a:pt x="0" y="0"/>
                </a:lnTo>
                <a:lnTo>
                  <a:pt x="0" y="106799"/>
                </a:lnTo>
                <a:lnTo>
                  <a:pt x="542791" y="106799"/>
                </a:lnTo>
                <a:lnTo>
                  <a:pt x="5427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 txBox="1"/>
          <p:nvPr/>
        </p:nvSpPr>
        <p:spPr>
          <a:xfrm>
            <a:off x="12654750" y="6848361"/>
            <a:ext cx="56832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EDUCACIÓN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242" name="object 242"/>
          <p:cNvGrpSpPr/>
          <p:nvPr/>
        </p:nvGrpSpPr>
        <p:grpSpPr>
          <a:xfrm>
            <a:off x="13753211" y="7164519"/>
            <a:ext cx="1339215" cy="831215"/>
            <a:chOff x="13753211" y="7164519"/>
            <a:chExt cx="1339215" cy="831215"/>
          </a:xfrm>
        </p:grpSpPr>
        <p:pic>
          <p:nvPicPr>
            <p:cNvPr id="243" name="object 24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3753211" y="7164519"/>
              <a:ext cx="1338681" cy="831006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3798677" y="7253754"/>
              <a:ext cx="1246510" cy="652515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3798677" y="7190841"/>
              <a:ext cx="1247140" cy="739457"/>
            </a:xfrm>
            <a:prstGeom prst="rect">
              <a:avLst/>
            </a:prstGeom>
          </p:spPr>
        </p:pic>
        <p:sp>
          <p:nvSpPr>
            <p:cNvPr id="246" name="object 246"/>
            <p:cNvSpPr/>
            <p:nvPr/>
          </p:nvSpPr>
          <p:spPr>
            <a:xfrm>
              <a:off x="13798677" y="7190841"/>
              <a:ext cx="1247140" cy="739775"/>
            </a:xfrm>
            <a:custGeom>
              <a:avLst/>
              <a:gdLst/>
              <a:ahLst/>
              <a:cxnLst/>
              <a:rect l="l" t="t" r="r" b="b"/>
              <a:pathLst>
                <a:path w="1247140" h="739775">
                  <a:moveTo>
                    <a:pt x="0" y="123266"/>
                  </a:moveTo>
                  <a:lnTo>
                    <a:pt x="9675" y="75304"/>
                  </a:lnTo>
                  <a:lnTo>
                    <a:pt x="36068" y="36120"/>
                  </a:lnTo>
                  <a:lnTo>
                    <a:pt x="75223" y="9693"/>
                  </a:lnTo>
                  <a:lnTo>
                    <a:pt x="123190" y="0"/>
                  </a:lnTo>
                  <a:lnTo>
                    <a:pt x="1123950" y="0"/>
                  </a:lnTo>
                  <a:lnTo>
                    <a:pt x="1171916" y="9693"/>
                  </a:lnTo>
                  <a:lnTo>
                    <a:pt x="1211072" y="36120"/>
                  </a:lnTo>
                  <a:lnTo>
                    <a:pt x="1237464" y="75304"/>
                  </a:lnTo>
                  <a:lnTo>
                    <a:pt x="1247140" y="123266"/>
                  </a:lnTo>
                  <a:lnTo>
                    <a:pt x="1247140" y="616191"/>
                  </a:lnTo>
                  <a:lnTo>
                    <a:pt x="1237464" y="664153"/>
                  </a:lnTo>
                  <a:lnTo>
                    <a:pt x="1211072" y="703337"/>
                  </a:lnTo>
                  <a:lnTo>
                    <a:pt x="1171916" y="729764"/>
                  </a:lnTo>
                  <a:lnTo>
                    <a:pt x="1123950" y="739457"/>
                  </a:lnTo>
                  <a:lnTo>
                    <a:pt x="123190" y="739457"/>
                  </a:lnTo>
                  <a:lnTo>
                    <a:pt x="75223" y="729764"/>
                  </a:lnTo>
                  <a:lnTo>
                    <a:pt x="36068" y="703337"/>
                  </a:lnTo>
                  <a:lnTo>
                    <a:pt x="9675" y="664153"/>
                  </a:lnTo>
                  <a:lnTo>
                    <a:pt x="0" y="616191"/>
                  </a:lnTo>
                  <a:lnTo>
                    <a:pt x="0" y="12326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3931773" y="7290335"/>
              <a:ext cx="977900" cy="181610"/>
            </a:xfrm>
            <a:custGeom>
              <a:avLst/>
              <a:gdLst/>
              <a:ahLst/>
              <a:cxnLst/>
              <a:rect l="l" t="t" r="r" b="b"/>
              <a:pathLst>
                <a:path w="977900" h="181609">
                  <a:moveTo>
                    <a:pt x="977304" y="0"/>
                  </a:moveTo>
                  <a:lnTo>
                    <a:pt x="0" y="0"/>
                  </a:lnTo>
                  <a:lnTo>
                    <a:pt x="0" y="181416"/>
                  </a:lnTo>
                  <a:lnTo>
                    <a:pt x="977304" y="181416"/>
                  </a:lnTo>
                  <a:lnTo>
                    <a:pt x="977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8" name="object 248"/>
          <p:cNvSpPr txBox="1"/>
          <p:nvPr/>
        </p:nvSpPr>
        <p:spPr>
          <a:xfrm>
            <a:off x="13920342" y="7268240"/>
            <a:ext cx="1002030" cy="21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50" spc="-10" dirty="0">
                <a:solidFill>
                  <a:srgbClr val="1B1B1B"/>
                </a:solidFill>
                <a:latin typeface="Arial MT"/>
                <a:cs typeface="Arial MT"/>
              </a:rPr>
              <a:t>Otro</a:t>
            </a:r>
            <a:r>
              <a:rPr sz="1250" spc="-40" dirty="0">
                <a:solidFill>
                  <a:srgbClr val="1B1B1B"/>
                </a:solidFill>
                <a:latin typeface="Arial MT"/>
                <a:cs typeface="Arial MT"/>
              </a:rPr>
              <a:t> </a:t>
            </a:r>
            <a:r>
              <a:rPr sz="1250" spc="-5" dirty="0">
                <a:solidFill>
                  <a:srgbClr val="1B1B1B"/>
                </a:solidFill>
                <a:latin typeface="Arial MT"/>
                <a:cs typeface="Arial MT"/>
              </a:rPr>
              <a:t>en</a:t>
            </a:r>
            <a:r>
              <a:rPr sz="1250" spc="-25" dirty="0">
                <a:solidFill>
                  <a:srgbClr val="1B1B1B"/>
                </a:solidFill>
                <a:latin typeface="Arial MT"/>
                <a:cs typeface="Arial MT"/>
              </a:rPr>
              <a:t> </a:t>
            </a:r>
            <a:r>
              <a:rPr sz="1250" spc="-5" dirty="0">
                <a:solidFill>
                  <a:srgbClr val="1B1B1B"/>
                </a:solidFill>
                <a:latin typeface="Arial MT"/>
                <a:cs typeface="Arial MT"/>
              </a:rPr>
              <a:t>1889-</a:t>
            </a:r>
            <a:endParaRPr sz="1250">
              <a:latin typeface="Arial MT"/>
              <a:cs typeface="Arial MT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4244828" y="7498082"/>
            <a:ext cx="353060" cy="181610"/>
          </a:xfrm>
          <a:custGeom>
            <a:avLst/>
            <a:gdLst/>
            <a:ahLst/>
            <a:cxnLst/>
            <a:rect l="l" t="t" r="r" b="b"/>
            <a:pathLst>
              <a:path w="353059" h="181609">
                <a:moveTo>
                  <a:pt x="352588" y="0"/>
                </a:moveTo>
                <a:lnTo>
                  <a:pt x="0" y="0"/>
                </a:lnTo>
                <a:lnTo>
                  <a:pt x="0" y="181416"/>
                </a:lnTo>
                <a:lnTo>
                  <a:pt x="352588" y="181416"/>
                </a:lnTo>
                <a:lnTo>
                  <a:pt x="3525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 txBox="1"/>
          <p:nvPr/>
        </p:nvSpPr>
        <p:spPr>
          <a:xfrm>
            <a:off x="14233397" y="7475999"/>
            <a:ext cx="377190" cy="21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50" spc="-10" dirty="0">
                <a:solidFill>
                  <a:srgbClr val="1B1B1B"/>
                </a:solidFill>
                <a:latin typeface="Arial MT"/>
                <a:cs typeface="Arial MT"/>
              </a:rPr>
              <a:t>189</a:t>
            </a:r>
            <a:r>
              <a:rPr sz="1250" spc="-5" dirty="0">
                <a:solidFill>
                  <a:srgbClr val="1B1B1B"/>
                </a:solidFill>
                <a:latin typeface="Arial MT"/>
                <a:cs typeface="Arial MT"/>
              </a:rPr>
              <a:t>0</a:t>
            </a:r>
            <a:endParaRPr sz="1250">
              <a:latin typeface="Arial MT"/>
              <a:cs typeface="Arial MT"/>
            </a:endParaRPr>
          </a:p>
        </p:txBody>
      </p:sp>
      <p:grpSp>
        <p:nvGrpSpPr>
          <p:cNvPr id="251" name="object 251"/>
          <p:cNvGrpSpPr/>
          <p:nvPr/>
        </p:nvGrpSpPr>
        <p:grpSpPr>
          <a:xfrm>
            <a:off x="8073745" y="4986042"/>
            <a:ext cx="1631314" cy="418465"/>
            <a:chOff x="8073745" y="4986042"/>
            <a:chExt cx="1631314" cy="418465"/>
          </a:xfrm>
        </p:grpSpPr>
        <p:pic>
          <p:nvPicPr>
            <p:cNvPr id="252" name="object 252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073745" y="4986042"/>
              <a:ext cx="1631289" cy="418429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8098625" y="5054810"/>
              <a:ext cx="1580083" cy="280903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119110" y="5012385"/>
              <a:ext cx="1539849" cy="327355"/>
            </a:xfrm>
            <a:prstGeom prst="rect">
              <a:avLst/>
            </a:prstGeom>
          </p:spPr>
        </p:pic>
        <p:sp>
          <p:nvSpPr>
            <p:cNvPr id="255" name="object 255"/>
            <p:cNvSpPr/>
            <p:nvPr/>
          </p:nvSpPr>
          <p:spPr>
            <a:xfrm>
              <a:off x="8119110" y="5012385"/>
              <a:ext cx="1539875" cy="327660"/>
            </a:xfrm>
            <a:custGeom>
              <a:avLst/>
              <a:gdLst/>
              <a:ahLst/>
              <a:cxnLst/>
              <a:rect l="l" t="t" r="r" b="b"/>
              <a:pathLst>
                <a:path w="1539875" h="327660">
                  <a:moveTo>
                    <a:pt x="0" y="54610"/>
                  </a:moveTo>
                  <a:lnTo>
                    <a:pt x="4282" y="33325"/>
                  </a:lnTo>
                  <a:lnTo>
                    <a:pt x="15970" y="15970"/>
                  </a:lnTo>
                  <a:lnTo>
                    <a:pt x="33325" y="4282"/>
                  </a:lnTo>
                  <a:lnTo>
                    <a:pt x="54610" y="0"/>
                  </a:lnTo>
                  <a:lnTo>
                    <a:pt x="1485226" y="0"/>
                  </a:lnTo>
                  <a:lnTo>
                    <a:pt x="1506518" y="4282"/>
                  </a:lnTo>
                  <a:lnTo>
                    <a:pt x="1523877" y="15970"/>
                  </a:lnTo>
                  <a:lnTo>
                    <a:pt x="1535567" y="33325"/>
                  </a:lnTo>
                  <a:lnTo>
                    <a:pt x="1539849" y="54610"/>
                  </a:lnTo>
                  <a:lnTo>
                    <a:pt x="1539849" y="272732"/>
                  </a:lnTo>
                  <a:lnTo>
                    <a:pt x="1535567" y="294024"/>
                  </a:lnTo>
                  <a:lnTo>
                    <a:pt x="1523877" y="311383"/>
                  </a:lnTo>
                  <a:lnTo>
                    <a:pt x="1506518" y="323072"/>
                  </a:lnTo>
                  <a:lnTo>
                    <a:pt x="1485226" y="327355"/>
                  </a:lnTo>
                  <a:lnTo>
                    <a:pt x="54610" y="327355"/>
                  </a:lnTo>
                  <a:lnTo>
                    <a:pt x="33325" y="323072"/>
                  </a:lnTo>
                  <a:lnTo>
                    <a:pt x="15970" y="311383"/>
                  </a:lnTo>
                  <a:lnTo>
                    <a:pt x="4282" y="294024"/>
                  </a:lnTo>
                  <a:lnTo>
                    <a:pt x="0" y="272732"/>
                  </a:lnTo>
                  <a:lnTo>
                    <a:pt x="0" y="54610"/>
                  </a:lnTo>
                  <a:close/>
                </a:path>
              </a:pathLst>
            </a:custGeom>
            <a:ln w="91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6" name="object 256"/>
          <p:cNvSpPr txBox="1"/>
          <p:nvPr/>
        </p:nvSpPr>
        <p:spPr>
          <a:xfrm>
            <a:off x="8234540" y="5057350"/>
            <a:ext cx="131064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ENRIQUE</a:t>
            </a:r>
            <a:r>
              <a:rPr sz="1050" spc="-2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C.</a:t>
            </a:r>
            <a:r>
              <a:rPr sz="1050" spc="-30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RÉBSAMEN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57" name="object 257"/>
          <p:cNvGrpSpPr/>
          <p:nvPr/>
        </p:nvGrpSpPr>
        <p:grpSpPr>
          <a:xfrm>
            <a:off x="6021108" y="4500316"/>
            <a:ext cx="3985895" cy="787400"/>
            <a:chOff x="6021108" y="4500316"/>
            <a:chExt cx="3985895" cy="787400"/>
          </a:xfrm>
        </p:grpSpPr>
        <p:pic>
          <p:nvPicPr>
            <p:cNvPr id="258" name="object 258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9596780" y="4750493"/>
              <a:ext cx="409651" cy="536935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9652127" y="4779886"/>
              <a:ext cx="299085" cy="433705"/>
            </a:xfrm>
            <a:custGeom>
              <a:avLst/>
              <a:gdLst/>
              <a:ahLst/>
              <a:cxnLst/>
              <a:rect l="l" t="t" r="r" b="b"/>
              <a:pathLst>
                <a:path w="299084" h="433704">
                  <a:moveTo>
                    <a:pt x="0" y="433425"/>
                  </a:moveTo>
                  <a:lnTo>
                    <a:pt x="298704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0" name="object 26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021108" y="4500316"/>
              <a:ext cx="1856600" cy="58814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054750" y="4576401"/>
              <a:ext cx="1789302" cy="434522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066459" y="4526648"/>
              <a:ext cx="1765401" cy="496824"/>
            </a:xfrm>
            <a:prstGeom prst="rect">
              <a:avLst/>
            </a:prstGeom>
          </p:spPr>
        </p:pic>
        <p:sp>
          <p:nvSpPr>
            <p:cNvPr id="263" name="object 263"/>
            <p:cNvSpPr/>
            <p:nvPr/>
          </p:nvSpPr>
          <p:spPr>
            <a:xfrm>
              <a:off x="6066459" y="4526648"/>
              <a:ext cx="1765935" cy="497205"/>
            </a:xfrm>
            <a:custGeom>
              <a:avLst/>
              <a:gdLst/>
              <a:ahLst/>
              <a:cxnLst/>
              <a:rect l="l" t="t" r="r" b="b"/>
              <a:pathLst>
                <a:path w="1765934" h="497204">
                  <a:moveTo>
                    <a:pt x="0" y="82791"/>
                  </a:moveTo>
                  <a:lnTo>
                    <a:pt x="6506" y="50567"/>
                  </a:lnTo>
                  <a:lnTo>
                    <a:pt x="24250" y="24250"/>
                  </a:lnTo>
                  <a:lnTo>
                    <a:pt x="50567" y="6506"/>
                  </a:lnTo>
                  <a:lnTo>
                    <a:pt x="82791" y="0"/>
                  </a:lnTo>
                  <a:lnTo>
                    <a:pt x="1682623" y="0"/>
                  </a:lnTo>
                  <a:lnTo>
                    <a:pt x="1714845" y="6506"/>
                  </a:lnTo>
                  <a:lnTo>
                    <a:pt x="1741157" y="24250"/>
                  </a:lnTo>
                  <a:lnTo>
                    <a:pt x="1758896" y="50567"/>
                  </a:lnTo>
                  <a:lnTo>
                    <a:pt x="1765401" y="82791"/>
                  </a:lnTo>
                  <a:lnTo>
                    <a:pt x="1765401" y="414045"/>
                  </a:lnTo>
                  <a:lnTo>
                    <a:pt x="1758896" y="446267"/>
                  </a:lnTo>
                  <a:lnTo>
                    <a:pt x="1741157" y="472579"/>
                  </a:lnTo>
                  <a:lnTo>
                    <a:pt x="1714845" y="490319"/>
                  </a:lnTo>
                  <a:lnTo>
                    <a:pt x="1682623" y="496824"/>
                  </a:lnTo>
                  <a:lnTo>
                    <a:pt x="82791" y="496824"/>
                  </a:lnTo>
                  <a:lnTo>
                    <a:pt x="50567" y="490319"/>
                  </a:lnTo>
                  <a:lnTo>
                    <a:pt x="24250" y="472579"/>
                  </a:lnTo>
                  <a:lnTo>
                    <a:pt x="6506" y="446267"/>
                  </a:lnTo>
                  <a:lnTo>
                    <a:pt x="0" y="414045"/>
                  </a:lnTo>
                  <a:lnTo>
                    <a:pt x="0" y="82791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421983" y="4598343"/>
              <a:ext cx="1055370" cy="162560"/>
            </a:xfrm>
            <a:custGeom>
              <a:avLst/>
              <a:gdLst/>
              <a:ahLst/>
              <a:cxnLst/>
              <a:rect l="l" t="t" r="r" b="b"/>
              <a:pathLst>
                <a:path w="1055370" h="162560">
                  <a:moveTo>
                    <a:pt x="1054854" y="0"/>
                  </a:moveTo>
                  <a:lnTo>
                    <a:pt x="0" y="0"/>
                  </a:lnTo>
                  <a:lnTo>
                    <a:pt x="0" y="162391"/>
                  </a:lnTo>
                  <a:lnTo>
                    <a:pt x="1054854" y="162391"/>
                  </a:lnTo>
                  <a:lnTo>
                    <a:pt x="10548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5" name="object 265"/>
          <p:cNvSpPr txBox="1"/>
          <p:nvPr/>
        </p:nvSpPr>
        <p:spPr>
          <a:xfrm>
            <a:off x="6409893" y="4577481"/>
            <a:ext cx="108140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FUNDÓ</a:t>
            </a:r>
            <a:r>
              <a:rPr sz="105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EN</a:t>
            </a:r>
            <a:r>
              <a:rPr sz="1050" spc="-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1889</a:t>
            </a:r>
            <a:r>
              <a:rPr sz="1050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LA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6484886" y="4784145"/>
            <a:ext cx="927735" cy="165735"/>
          </a:xfrm>
          <a:custGeom>
            <a:avLst/>
            <a:gdLst/>
            <a:ahLst/>
            <a:cxnLst/>
            <a:rect l="l" t="t" r="r" b="b"/>
            <a:pathLst>
              <a:path w="927734" h="165735">
                <a:moveTo>
                  <a:pt x="927566" y="0"/>
                </a:moveTo>
                <a:lnTo>
                  <a:pt x="0" y="0"/>
                </a:lnTo>
                <a:lnTo>
                  <a:pt x="0" y="165323"/>
                </a:lnTo>
                <a:lnTo>
                  <a:pt x="927566" y="165323"/>
                </a:lnTo>
                <a:lnTo>
                  <a:pt x="9275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 txBox="1"/>
          <p:nvPr/>
        </p:nvSpPr>
        <p:spPr>
          <a:xfrm>
            <a:off x="6472796" y="4766203"/>
            <a:ext cx="95504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REVISTA</a:t>
            </a:r>
            <a:r>
              <a:rPr sz="1050" spc="-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MÉXICO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68" name="object 268"/>
          <p:cNvGrpSpPr/>
          <p:nvPr/>
        </p:nvGrpSpPr>
        <p:grpSpPr>
          <a:xfrm>
            <a:off x="6021108" y="5018232"/>
            <a:ext cx="1855470" cy="546100"/>
            <a:chOff x="6021108" y="5018232"/>
            <a:chExt cx="1855470" cy="546100"/>
          </a:xfrm>
        </p:grpSpPr>
        <p:pic>
          <p:nvPicPr>
            <p:cNvPr id="269" name="object 269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021108" y="5018232"/>
              <a:ext cx="1855139" cy="545713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051829" y="5092852"/>
              <a:ext cx="1793684" cy="395020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066459" y="5044566"/>
              <a:ext cx="1764792" cy="454761"/>
            </a:xfrm>
            <a:prstGeom prst="rect">
              <a:avLst/>
            </a:prstGeom>
          </p:spPr>
        </p:pic>
        <p:sp>
          <p:nvSpPr>
            <p:cNvPr id="272" name="object 272"/>
            <p:cNvSpPr/>
            <p:nvPr/>
          </p:nvSpPr>
          <p:spPr>
            <a:xfrm>
              <a:off x="6066459" y="5044566"/>
              <a:ext cx="1765300" cy="455295"/>
            </a:xfrm>
            <a:custGeom>
              <a:avLst/>
              <a:gdLst/>
              <a:ahLst/>
              <a:cxnLst/>
              <a:rect l="l" t="t" r="r" b="b"/>
              <a:pathLst>
                <a:path w="1765300" h="455295">
                  <a:moveTo>
                    <a:pt x="0" y="75831"/>
                  </a:moveTo>
                  <a:lnTo>
                    <a:pt x="5951" y="46291"/>
                  </a:lnTo>
                  <a:lnTo>
                    <a:pt x="22190" y="22190"/>
                  </a:lnTo>
                  <a:lnTo>
                    <a:pt x="46291" y="5951"/>
                  </a:lnTo>
                  <a:lnTo>
                    <a:pt x="75831" y="0"/>
                  </a:lnTo>
                  <a:lnTo>
                    <a:pt x="1688960" y="0"/>
                  </a:lnTo>
                  <a:lnTo>
                    <a:pt x="1718500" y="5951"/>
                  </a:lnTo>
                  <a:lnTo>
                    <a:pt x="1742601" y="22190"/>
                  </a:lnTo>
                  <a:lnTo>
                    <a:pt x="1758840" y="46291"/>
                  </a:lnTo>
                  <a:lnTo>
                    <a:pt x="1764792" y="75831"/>
                  </a:lnTo>
                  <a:lnTo>
                    <a:pt x="1764792" y="378929"/>
                  </a:lnTo>
                  <a:lnTo>
                    <a:pt x="1758840" y="408470"/>
                  </a:lnTo>
                  <a:lnTo>
                    <a:pt x="1742601" y="432571"/>
                  </a:lnTo>
                  <a:lnTo>
                    <a:pt x="1718500" y="448810"/>
                  </a:lnTo>
                  <a:lnTo>
                    <a:pt x="1688960" y="454761"/>
                  </a:lnTo>
                  <a:lnTo>
                    <a:pt x="75831" y="454761"/>
                  </a:lnTo>
                  <a:lnTo>
                    <a:pt x="46291" y="448810"/>
                  </a:lnTo>
                  <a:lnTo>
                    <a:pt x="22190" y="432571"/>
                  </a:lnTo>
                  <a:lnTo>
                    <a:pt x="5951" y="408470"/>
                  </a:lnTo>
                  <a:lnTo>
                    <a:pt x="0" y="378929"/>
                  </a:lnTo>
                  <a:lnTo>
                    <a:pt x="0" y="75831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3" name="object 273"/>
          <p:cNvSpPr txBox="1"/>
          <p:nvPr/>
        </p:nvSpPr>
        <p:spPr>
          <a:xfrm>
            <a:off x="6379552" y="5114801"/>
            <a:ext cx="1137285" cy="1625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0795">
              <a:lnSpc>
                <a:spcPts val="1205"/>
              </a:lnSpc>
            </a:pP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EN</a:t>
            </a:r>
            <a:r>
              <a:rPr sz="105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1899</a:t>
            </a:r>
            <a:r>
              <a:rPr sz="105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PUBLICÓ</a:t>
            </a:r>
            <a:r>
              <a:rPr sz="1050" spc="-2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EL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6379552" y="5302058"/>
            <a:ext cx="1149985" cy="12636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0"/>
              </a:lnSpc>
            </a:pPr>
            <a:r>
              <a:rPr sz="1050" spc="5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1050" spc="-5" dirty="0">
                <a:solidFill>
                  <a:srgbClr val="212121"/>
                </a:solidFill>
                <a:latin typeface="Calibri"/>
                <a:cs typeface="Calibri"/>
              </a:rPr>
              <a:t>É</a:t>
            </a:r>
            <a:r>
              <a:rPr sz="1050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1050" spc="-10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050" spc="5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1050" spc="-5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1050" b="1" spc="5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1050" b="1" spc="-10" dirty="0">
                <a:solidFill>
                  <a:srgbClr val="212121"/>
                </a:solidFill>
                <a:latin typeface="Calibri"/>
                <a:cs typeface="Calibri"/>
              </a:rPr>
              <a:t>É</a:t>
            </a:r>
            <a:r>
              <a:rPr sz="1050" b="1" spc="5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1050" b="1" spc="-10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1050" b="1" spc="5" dirty="0">
                <a:solidFill>
                  <a:srgbClr val="212121"/>
                </a:solidFill>
                <a:latin typeface="Calibri"/>
                <a:cs typeface="Calibri"/>
              </a:rPr>
              <a:t>AM</a:t>
            </a:r>
            <a:r>
              <a:rPr sz="1050" b="1" spc="-15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1050" b="1" spc="5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75" name="object 275"/>
          <p:cNvGrpSpPr/>
          <p:nvPr/>
        </p:nvGrpSpPr>
        <p:grpSpPr>
          <a:xfrm>
            <a:off x="7696289" y="4403750"/>
            <a:ext cx="6033770" cy="4342765"/>
            <a:chOff x="7696289" y="4403750"/>
            <a:chExt cx="6033770" cy="4342765"/>
          </a:xfrm>
        </p:grpSpPr>
        <p:pic>
          <p:nvPicPr>
            <p:cNvPr id="276" name="object 27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696289" y="4403750"/>
              <a:ext cx="481340" cy="1344536"/>
            </a:xfrm>
            <a:prstGeom prst="rect">
              <a:avLst/>
            </a:prstGeom>
          </p:spPr>
        </p:pic>
        <p:sp>
          <p:nvSpPr>
            <p:cNvPr id="277" name="object 277"/>
            <p:cNvSpPr/>
            <p:nvPr/>
          </p:nvSpPr>
          <p:spPr>
            <a:xfrm>
              <a:off x="7737373" y="4441545"/>
              <a:ext cx="381000" cy="1226185"/>
            </a:xfrm>
            <a:custGeom>
              <a:avLst/>
              <a:gdLst/>
              <a:ahLst/>
              <a:cxnLst/>
              <a:rect l="l" t="t" r="r" b="b"/>
              <a:pathLst>
                <a:path w="381000" h="1226185">
                  <a:moveTo>
                    <a:pt x="0" y="0"/>
                  </a:moveTo>
                  <a:lnTo>
                    <a:pt x="74053" y="2484"/>
                  </a:lnTo>
                  <a:lnTo>
                    <a:pt x="134507" y="9267"/>
                  </a:lnTo>
                  <a:lnTo>
                    <a:pt x="175255" y="19341"/>
                  </a:lnTo>
                  <a:lnTo>
                    <a:pt x="190195" y="31699"/>
                  </a:lnTo>
                  <a:lnTo>
                    <a:pt x="190195" y="687019"/>
                  </a:lnTo>
                  <a:lnTo>
                    <a:pt x="205134" y="699384"/>
                  </a:lnTo>
                  <a:lnTo>
                    <a:pt x="245883" y="709461"/>
                  </a:lnTo>
                  <a:lnTo>
                    <a:pt x="306336" y="716246"/>
                  </a:lnTo>
                  <a:lnTo>
                    <a:pt x="380390" y="718731"/>
                  </a:lnTo>
                  <a:lnTo>
                    <a:pt x="306336" y="721214"/>
                  </a:lnTo>
                  <a:lnTo>
                    <a:pt x="245883" y="727994"/>
                  </a:lnTo>
                  <a:lnTo>
                    <a:pt x="205134" y="738067"/>
                  </a:lnTo>
                  <a:lnTo>
                    <a:pt x="190195" y="750430"/>
                  </a:lnTo>
                  <a:lnTo>
                    <a:pt x="190195" y="1194206"/>
                  </a:lnTo>
                  <a:lnTo>
                    <a:pt x="175255" y="1206569"/>
                  </a:lnTo>
                  <a:lnTo>
                    <a:pt x="134507" y="1216642"/>
                  </a:lnTo>
                  <a:lnTo>
                    <a:pt x="74053" y="1223422"/>
                  </a:lnTo>
                  <a:lnTo>
                    <a:pt x="0" y="1225905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8" name="object 27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2145391" y="7249362"/>
              <a:ext cx="1584477" cy="1496695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2222937" y="7370805"/>
              <a:ext cx="1429384" cy="1255288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2190743" y="7275702"/>
              <a:ext cx="1494142" cy="1406347"/>
            </a:xfrm>
            <a:prstGeom prst="rect">
              <a:avLst/>
            </a:prstGeom>
          </p:spPr>
        </p:pic>
        <p:sp>
          <p:nvSpPr>
            <p:cNvPr id="281" name="object 281"/>
            <p:cNvSpPr/>
            <p:nvPr/>
          </p:nvSpPr>
          <p:spPr>
            <a:xfrm>
              <a:off x="12190743" y="7275702"/>
              <a:ext cx="1494155" cy="1406525"/>
            </a:xfrm>
            <a:custGeom>
              <a:avLst/>
              <a:gdLst/>
              <a:ahLst/>
              <a:cxnLst/>
              <a:rect l="l" t="t" r="r" b="b"/>
              <a:pathLst>
                <a:path w="1494155" h="1406525">
                  <a:moveTo>
                    <a:pt x="0" y="234454"/>
                  </a:moveTo>
                  <a:lnTo>
                    <a:pt x="4763" y="187206"/>
                  </a:lnTo>
                  <a:lnTo>
                    <a:pt x="18425" y="143198"/>
                  </a:lnTo>
                  <a:lnTo>
                    <a:pt x="40043" y="103372"/>
                  </a:lnTo>
                  <a:lnTo>
                    <a:pt x="68673" y="68673"/>
                  </a:lnTo>
                  <a:lnTo>
                    <a:pt x="103372" y="40043"/>
                  </a:lnTo>
                  <a:lnTo>
                    <a:pt x="143198" y="18425"/>
                  </a:lnTo>
                  <a:lnTo>
                    <a:pt x="187206" y="4763"/>
                  </a:lnTo>
                  <a:lnTo>
                    <a:pt x="234454" y="0"/>
                  </a:lnTo>
                  <a:lnTo>
                    <a:pt x="1259700" y="0"/>
                  </a:lnTo>
                  <a:lnTo>
                    <a:pt x="1306929" y="4763"/>
                  </a:lnTo>
                  <a:lnTo>
                    <a:pt x="1350927" y="18425"/>
                  </a:lnTo>
                  <a:lnTo>
                    <a:pt x="1390750" y="40043"/>
                  </a:lnTo>
                  <a:lnTo>
                    <a:pt x="1425451" y="68673"/>
                  </a:lnTo>
                  <a:lnTo>
                    <a:pt x="1454085" y="103372"/>
                  </a:lnTo>
                  <a:lnTo>
                    <a:pt x="1475709" y="143198"/>
                  </a:lnTo>
                  <a:lnTo>
                    <a:pt x="1489376" y="187206"/>
                  </a:lnTo>
                  <a:lnTo>
                    <a:pt x="1494142" y="234454"/>
                  </a:lnTo>
                  <a:lnTo>
                    <a:pt x="1494142" y="1171892"/>
                  </a:lnTo>
                  <a:lnTo>
                    <a:pt x="1489376" y="1219140"/>
                  </a:lnTo>
                  <a:lnTo>
                    <a:pt x="1475709" y="1263148"/>
                  </a:lnTo>
                  <a:lnTo>
                    <a:pt x="1454085" y="1302974"/>
                  </a:lnTo>
                  <a:lnTo>
                    <a:pt x="1425451" y="1337673"/>
                  </a:lnTo>
                  <a:lnTo>
                    <a:pt x="1390750" y="1366303"/>
                  </a:lnTo>
                  <a:lnTo>
                    <a:pt x="1350927" y="1387921"/>
                  </a:lnTo>
                  <a:lnTo>
                    <a:pt x="1306929" y="1401583"/>
                  </a:lnTo>
                  <a:lnTo>
                    <a:pt x="1259700" y="1406347"/>
                  </a:lnTo>
                  <a:lnTo>
                    <a:pt x="234454" y="1406347"/>
                  </a:lnTo>
                  <a:lnTo>
                    <a:pt x="187206" y="1401583"/>
                  </a:lnTo>
                  <a:lnTo>
                    <a:pt x="143198" y="1387921"/>
                  </a:lnTo>
                  <a:lnTo>
                    <a:pt x="103372" y="1366303"/>
                  </a:lnTo>
                  <a:lnTo>
                    <a:pt x="68673" y="1337673"/>
                  </a:lnTo>
                  <a:lnTo>
                    <a:pt x="40043" y="1302974"/>
                  </a:lnTo>
                  <a:lnTo>
                    <a:pt x="18425" y="1263148"/>
                  </a:lnTo>
                  <a:lnTo>
                    <a:pt x="4763" y="1219140"/>
                  </a:lnTo>
                  <a:lnTo>
                    <a:pt x="0" y="1171892"/>
                  </a:lnTo>
                  <a:lnTo>
                    <a:pt x="0" y="234454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2" name="object 282"/>
          <p:cNvSpPr txBox="1"/>
          <p:nvPr/>
        </p:nvSpPr>
        <p:spPr>
          <a:xfrm>
            <a:off x="12416053" y="7392743"/>
            <a:ext cx="1042035" cy="1555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1430">
              <a:lnSpc>
                <a:spcPts val="994"/>
              </a:lnSpc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DONDE</a:t>
            </a:r>
            <a:r>
              <a:rPr sz="8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SE</a:t>
            </a:r>
            <a:r>
              <a:rPr sz="8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POSTULABA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12416053" y="7547836"/>
            <a:ext cx="1054735" cy="1333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994"/>
              </a:lnSpc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RESPETAR</a:t>
            </a:r>
            <a:r>
              <a:rPr sz="850" spc="-4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spc="-4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LIBERTAD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12543332" y="7701455"/>
            <a:ext cx="800100" cy="1333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994"/>
              </a:lnSpc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CONCIENCIA</a:t>
            </a:r>
            <a:r>
              <a:rPr sz="8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2399962" y="7855061"/>
            <a:ext cx="1074420" cy="133350"/>
          </a:xfrm>
          <a:custGeom>
            <a:avLst/>
            <a:gdLst/>
            <a:ahLst/>
            <a:cxnLst/>
            <a:rect l="l" t="t" r="r" b="b"/>
            <a:pathLst>
              <a:path w="1074419" h="133350">
                <a:moveTo>
                  <a:pt x="1073873" y="0"/>
                </a:moveTo>
                <a:lnTo>
                  <a:pt x="0" y="0"/>
                </a:lnTo>
                <a:lnTo>
                  <a:pt x="0" y="133136"/>
                </a:lnTo>
                <a:lnTo>
                  <a:pt x="1073873" y="133136"/>
                </a:lnTo>
                <a:lnTo>
                  <a:pt x="10738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 txBox="1"/>
          <p:nvPr/>
        </p:nvSpPr>
        <p:spPr>
          <a:xfrm>
            <a:off x="12388481" y="7837372"/>
            <a:ext cx="109855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CULTOS.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SE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ESTABLECIÓ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2360453" y="8008693"/>
            <a:ext cx="1154430" cy="133350"/>
          </a:xfrm>
          <a:custGeom>
            <a:avLst/>
            <a:gdLst/>
            <a:ahLst/>
            <a:cxnLst/>
            <a:rect l="l" t="t" r="r" b="b"/>
            <a:pathLst>
              <a:path w="1154430" h="133350">
                <a:moveTo>
                  <a:pt x="1154336" y="0"/>
                </a:moveTo>
                <a:lnTo>
                  <a:pt x="0" y="0"/>
                </a:lnTo>
                <a:lnTo>
                  <a:pt x="0" y="133136"/>
                </a:lnTo>
                <a:lnTo>
                  <a:pt x="1154336" y="133136"/>
                </a:lnTo>
                <a:lnTo>
                  <a:pt x="11543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 txBox="1"/>
          <p:nvPr/>
        </p:nvSpPr>
        <p:spPr>
          <a:xfrm>
            <a:off x="12348984" y="7991360"/>
            <a:ext cx="117983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EDUCACIÓN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PRIMARIA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2524320" y="8163773"/>
            <a:ext cx="826769" cy="133350"/>
          </a:xfrm>
          <a:custGeom>
            <a:avLst/>
            <a:gdLst/>
            <a:ahLst/>
            <a:cxnLst/>
            <a:rect l="l" t="t" r="r" b="b"/>
            <a:pathLst>
              <a:path w="826769" h="133350">
                <a:moveTo>
                  <a:pt x="826616" y="0"/>
                </a:moveTo>
                <a:lnTo>
                  <a:pt x="0" y="0"/>
                </a:lnTo>
                <a:lnTo>
                  <a:pt x="0" y="133136"/>
                </a:lnTo>
                <a:lnTo>
                  <a:pt x="826616" y="133136"/>
                </a:lnTo>
                <a:lnTo>
                  <a:pt x="8266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 txBox="1"/>
          <p:nvPr/>
        </p:nvSpPr>
        <p:spPr>
          <a:xfrm>
            <a:off x="12512840" y="8146439"/>
            <a:ext cx="85153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C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OMPRE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NDI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NDO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2607709" y="8317392"/>
            <a:ext cx="660400" cy="133350"/>
          </a:xfrm>
          <a:custGeom>
            <a:avLst/>
            <a:gdLst/>
            <a:ahLst/>
            <a:cxnLst/>
            <a:rect l="l" t="t" r="r" b="b"/>
            <a:pathLst>
              <a:path w="660400" h="133350">
                <a:moveTo>
                  <a:pt x="659829" y="0"/>
                </a:moveTo>
                <a:lnTo>
                  <a:pt x="0" y="0"/>
                </a:lnTo>
                <a:lnTo>
                  <a:pt x="0" y="133136"/>
                </a:lnTo>
                <a:lnTo>
                  <a:pt x="659829" y="133136"/>
                </a:lnTo>
                <a:lnTo>
                  <a:pt x="6598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 txBox="1"/>
          <p:nvPr/>
        </p:nvSpPr>
        <p:spPr>
          <a:xfrm>
            <a:off x="12596228" y="8300059"/>
            <a:ext cx="68580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CUATRO</a:t>
            </a:r>
            <a:r>
              <a:rPr sz="850" spc="-4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AÑOS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2669152" y="8471000"/>
            <a:ext cx="535940" cy="93980"/>
          </a:xfrm>
          <a:custGeom>
            <a:avLst/>
            <a:gdLst/>
            <a:ahLst/>
            <a:cxnLst/>
            <a:rect l="l" t="t" r="r" b="b"/>
            <a:pathLst>
              <a:path w="535940" h="93979">
                <a:moveTo>
                  <a:pt x="535473" y="0"/>
                </a:moveTo>
                <a:lnTo>
                  <a:pt x="0" y="0"/>
                </a:lnTo>
                <a:lnTo>
                  <a:pt x="0" y="93637"/>
                </a:lnTo>
                <a:lnTo>
                  <a:pt x="535473" y="93637"/>
                </a:lnTo>
                <a:lnTo>
                  <a:pt x="5354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 txBox="1"/>
          <p:nvPr/>
        </p:nvSpPr>
        <p:spPr>
          <a:xfrm>
            <a:off x="12657683" y="8453678"/>
            <a:ext cx="56197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ESCOLARES.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295" name="object 295"/>
          <p:cNvGrpSpPr/>
          <p:nvPr/>
        </p:nvGrpSpPr>
        <p:grpSpPr>
          <a:xfrm>
            <a:off x="11753291" y="5046029"/>
            <a:ext cx="3880485" cy="5045075"/>
            <a:chOff x="11753291" y="5046029"/>
            <a:chExt cx="3880485" cy="5045075"/>
          </a:xfrm>
        </p:grpSpPr>
        <p:pic>
          <p:nvPicPr>
            <p:cNvPr id="296" name="object 296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5004160" y="7439568"/>
              <a:ext cx="431596" cy="118506"/>
            </a:xfrm>
            <a:prstGeom prst="rect">
              <a:avLst/>
            </a:prstGeom>
          </p:spPr>
        </p:pic>
        <p:sp>
          <p:nvSpPr>
            <p:cNvPr id="297" name="object 297"/>
            <p:cNvSpPr/>
            <p:nvPr/>
          </p:nvSpPr>
          <p:spPr>
            <a:xfrm>
              <a:off x="15045309" y="7476756"/>
              <a:ext cx="349250" cy="0"/>
            </a:xfrm>
            <a:custGeom>
              <a:avLst/>
              <a:gdLst/>
              <a:ahLst/>
              <a:cxnLst/>
              <a:rect l="l" t="t" r="r" b="b"/>
              <a:pathLst>
                <a:path w="349250">
                  <a:moveTo>
                    <a:pt x="349250" y="0"/>
                  </a:moveTo>
                  <a:lnTo>
                    <a:pt x="0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8" name="object 298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5001239" y="5067983"/>
              <a:ext cx="431596" cy="118506"/>
            </a:xfrm>
            <a:prstGeom prst="rect">
              <a:avLst/>
            </a:prstGeom>
          </p:spPr>
        </p:pic>
        <p:sp>
          <p:nvSpPr>
            <p:cNvPr id="299" name="object 299"/>
            <p:cNvSpPr/>
            <p:nvPr/>
          </p:nvSpPr>
          <p:spPr>
            <a:xfrm>
              <a:off x="15042261" y="5105412"/>
              <a:ext cx="349250" cy="0"/>
            </a:xfrm>
            <a:custGeom>
              <a:avLst/>
              <a:gdLst/>
              <a:ahLst/>
              <a:cxnLst/>
              <a:rect l="l" t="t" r="r" b="b"/>
              <a:pathLst>
                <a:path w="349250">
                  <a:moveTo>
                    <a:pt x="349250" y="0"/>
                  </a:moveTo>
                  <a:lnTo>
                    <a:pt x="0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0" name="object 30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4990952" y="6317409"/>
              <a:ext cx="431596" cy="118506"/>
            </a:xfrm>
            <a:prstGeom prst="rect">
              <a:avLst/>
            </a:prstGeom>
          </p:spPr>
        </p:pic>
        <p:sp>
          <p:nvSpPr>
            <p:cNvPr id="301" name="object 301"/>
            <p:cNvSpPr/>
            <p:nvPr/>
          </p:nvSpPr>
          <p:spPr>
            <a:xfrm>
              <a:off x="15032482" y="6353873"/>
              <a:ext cx="349250" cy="0"/>
            </a:xfrm>
            <a:custGeom>
              <a:avLst/>
              <a:gdLst/>
              <a:ahLst/>
              <a:cxnLst/>
              <a:rect l="l" t="t" r="r" b="b"/>
              <a:pathLst>
                <a:path w="349250">
                  <a:moveTo>
                    <a:pt x="349250" y="0"/>
                  </a:moveTo>
                  <a:lnTo>
                    <a:pt x="0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2" name="object 302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3535278" y="7439560"/>
              <a:ext cx="381853" cy="481340"/>
            </a:xfrm>
            <a:prstGeom prst="rect">
              <a:avLst/>
            </a:prstGeom>
          </p:spPr>
        </p:pic>
        <p:pic>
          <p:nvPicPr>
            <p:cNvPr id="303" name="object 303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3585825" y="7465771"/>
              <a:ext cx="285369" cy="390753"/>
            </a:xfrm>
            <a:prstGeom prst="rect">
              <a:avLst/>
            </a:prstGeom>
          </p:spPr>
        </p:pic>
        <p:sp>
          <p:nvSpPr>
            <p:cNvPr id="304" name="object 304"/>
            <p:cNvSpPr/>
            <p:nvPr/>
          </p:nvSpPr>
          <p:spPr>
            <a:xfrm>
              <a:off x="13585825" y="7465771"/>
              <a:ext cx="285750" cy="391160"/>
            </a:xfrm>
            <a:custGeom>
              <a:avLst/>
              <a:gdLst/>
              <a:ahLst/>
              <a:cxnLst/>
              <a:rect l="l" t="t" r="r" b="b"/>
              <a:pathLst>
                <a:path w="285750" h="391159">
                  <a:moveTo>
                    <a:pt x="0" y="0"/>
                  </a:moveTo>
                  <a:lnTo>
                    <a:pt x="142748" y="0"/>
                  </a:lnTo>
                  <a:lnTo>
                    <a:pt x="285369" y="195453"/>
                  </a:lnTo>
                  <a:lnTo>
                    <a:pt x="142748" y="390753"/>
                  </a:lnTo>
                  <a:lnTo>
                    <a:pt x="0" y="390753"/>
                  </a:lnTo>
                  <a:lnTo>
                    <a:pt x="142748" y="19545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5" name="object 305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3513307" y="6137455"/>
              <a:ext cx="381853" cy="481340"/>
            </a:xfrm>
            <a:prstGeom prst="rect">
              <a:avLst/>
            </a:prstGeom>
          </p:spPr>
        </p:pic>
        <p:pic>
          <p:nvPicPr>
            <p:cNvPr id="306" name="object 306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3562711" y="6163665"/>
              <a:ext cx="285242" cy="390766"/>
            </a:xfrm>
            <a:prstGeom prst="rect">
              <a:avLst/>
            </a:prstGeom>
          </p:spPr>
        </p:pic>
        <p:sp>
          <p:nvSpPr>
            <p:cNvPr id="307" name="object 307"/>
            <p:cNvSpPr/>
            <p:nvPr/>
          </p:nvSpPr>
          <p:spPr>
            <a:xfrm>
              <a:off x="13562711" y="6163665"/>
              <a:ext cx="285750" cy="391160"/>
            </a:xfrm>
            <a:custGeom>
              <a:avLst/>
              <a:gdLst/>
              <a:ahLst/>
              <a:cxnLst/>
              <a:rect l="l" t="t" r="r" b="b"/>
              <a:pathLst>
                <a:path w="285750" h="391159">
                  <a:moveTo>
                    <a:pt x="0" y="0"/>
                  </a:moveTo>
                  <a:lnTo>
                    <a:pt x="142621" y="0"/>
                  </a:lnTo>
                  <a:lnTo>
                    <a:pt x="285242" y="195440"/>
                  </a:lnTo>
                  <a:lnTo>
                    <a:pt x="142621" y="390766"/>
                  </a:lnTo>
                  <a:lnTo>
                    <a:pt x="0" y="390766"/>
                  </a:lnTo>
                  <a:lnTo>
                    <a:pt x="142621" y="19544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8" name="object 30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3542644" y="5046029"/>
              <a:ext cx="381853" cy="481340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3593191" y="5071871"/>
              <a:ext cx="285242" cy="390753"/>
            </a:xfrm>
            <a:prstGeom prst="rect">
              <a:avLst/>
            </a:prstGeom>
          </p:spPr>
        </p:pic>
        <p:sp>
          <p:nvSpPr>
            <p:cNvPr id="310" name="object 310"/>
            <p:cNvSpPr/>
            <p:nvPr/>
          </p:nvSpPr>
          <p:spPr>
            <a:xfrm>
              <a:off x="13593191" y="5071871"/>
              <a:ext cx="285750" cy="391160"/>
            </a:xfrm>
            <a:custGeom>
              <a:avLst/>
              <a:gdLst/>
              <a:ahLst/>
              <a:cxnLst/>
              <a:rect l="l" t="t" r="r" b="b"/>
              <a:pathLst>
                <a:path w="285750" h="391160">
                  <a:moveTo>
                    <a:pt x="0" y="0"/>
                  </a:moveTo>
                  <a:lnTo>
                    <a:pt x="142621" y="0"/>
                  </a:lnTo>
                  <a:lnTo>
                    <a:pt x="285242" y="195440"/>
                  </a:lnTo>
                  <a:lnTo>
                    <a:pt x="142621" y="390753"/>
                  </a:lnTo>
                  <a:lnTo>
                    <a:pt x="0" y="390753"/>
                  </a:lnTo>
                  <a:lnTo>
                    <a:pt x="142621" y="19544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6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1" name="object 311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4993873" y="6118438"/>
              <a:ext cx="621792" cy="118506"/>
            </a:xfrm>
            <a:prstGeom prst="rect">
              <a:avLst/>
            </a:prstGeom>
          </p:spPr>
        </p:pic>
        <p:sp>
          <p:nvSpPr>
            <p:cNvPr id="312" name="object 312"/>
            <p:cNvSpPr/>
            <p:nvPr/>
          </p:nvSpPr>
          <p:spPr>
            <a:xfrm>
              <a:off x="15035530" y="6155131"/>
              <a:ext cx="539115" cy="0"/>
            </a:xfrm>
            <a:custGeom>
              <a:avLst/>
              <a:gdLst/>
              <a:ahLst/>
              <a:cxnLst/>
              <a:rect l="l" t="t" r="r" b="b"/>
              <a:pathLst>
                <a:path w="539115">
                  <a:moveTo>
                    <a:pt x="0" y="0"/>
                  </a:moveTo>
                  <a:lnTo>
                    <a:pt x="538861" y="0"/>
                  </a:lnTo>
                </a:path>
              </a:pathLst>
            </a:custGeom>
            <a:ln w="36576">
              <a:solidFill>
                <a:srgbClr val="9ABA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5514827" y="6146241"/>
              <a:ext cx="118506" cy="3307930"/>
            </a:xfrm>
            <a:prstGeom prst="rect">
              <a:avLst/>
            </a:prstGeom>
          </p:spPr>
        </p:pic>
        <p:sp>
          <p:nvSpPr>
            <p:cNvPr id="314" name="object 314"/>
            <p:cNvSpPr/>
            <p:nvPr/>
          </p:nvSpPr>
          <p:spPr>
            <a:xfrm>
              <a:off x="15574391" y="6165494"/>
              <a:ext cx="0" cy="3225800"/>
            </a:xfrm>
            <a:custGeom>
              <a:avLst/>
              <a:gdLst/>
              <a:ahLst/>
              <a:cxnLst/>
              <a:rect l="l" t="t" r="r" b="b"/>
              <a:pathLst>
                <a:path h="3225800">
                  <a:moveTo>
                    <a:pt x="0" y="0"/>
                  </a:moveTo>
                  <a:lnTo>
                    <a:pt x="0" y="3225393"/>
                  </a:lnTo>
                </a:path>
              </a:pathLst>
            </a:custGeom>
            <a:ln w="36576">
              <a:solidFill>
                <a:srgbClr val="9ABA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5" name="object 315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5068550" y="9353217"/>
              <a:ext cx="545713" cy="118506"/>
            </a:xfrm>
            <a:prstGeom prst="rect">
              <a:avLst/>
            </a:prstGeom>
          </p:spPr>
        </p:pic>
        <p:sp>
          <p:nvSpPr>
            <p:cNvPr id="316" name="object 316"/>
            <p:cNvSpPr/>
            <p:nvPr/>
          </p:nvSpPr>
          <p:spPr>
            <a:xfrm>
              <a:off x="15109317" y="9390888"/>
              <a:ext cx="464820" cy="0"/>
            </a:xfrm>
            <a:custGeom>
              <a:avLst/>
              <a:gdLst/>
              <a:ahLst/>
              <a:cxnLst/>
              <a:rect l="l" t="t" r="r" b="b"/>
              <a:pathLst>
                <a:path w="464819">
                  <a:moveTo>
                    <a:pt x="464439" y="0"/>
                  </a:moveTo>
                  <a:lnTo>
                    <a:pt x="0" y="0"/>
                  </a:lnTo>
                </a:path>
              </a:pathLst>
            </a:custGeom>
            <a:ln w="36576">
              <a:solidFill>
                <a:srgbClr val="9ABA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7" name="object 317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1753291" y="8942106"/>
              <a:ext cx="3391331" cy="1148486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1814746" y="9045982"/>
              <a:ext cx="3269894" cy="939271"/>
            </a:xfrm>
            <a:prstGeom prst="rect">
              <a:avLst/>
            </a:prstGeom>
          </p:spPr>
        </p:pic>
        <p:pic>
          <p:nvPicPr>
            <p:cNvPr id="319" name="object 319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1798642" y="8968435"/>
              <a:ext cx="3301022" cy="1057051"/>
            </a:xfrm>
            <a:prstGeom prst="rect">
              <a:avLst/>
            </a:prstGeom>
          </p:spPr>
        </p:pic>
        <p:sp>
          <p:nvSpPr>
            <p:cNvPr id="320" name="object 320"/>
            <p:cNvSpPr/>
            <p:nvPr/>
          </p:nvSpPr>
          <p:spPr>
            <a:xfrm>
              <a:off x="11798642" y="8968435"/>
              <a:ext cx="3301365" cy="1057275"/>
            </a:xfrm>
            <a:custGeom>
              <a:avLst/>
              <a:gdLst/>
              <a:ahLst/>
              <a:cxnLst/>
              <a:rect l="l" t="t" r="r" b="b"/>
              <a:pathLst>
                <a:path w="3301365" h="1057275">
                  <a:moveTo>
                    <a:pt x="0" y="176187"/>
                  </a:moveTo>
                  <a:lnTo>
                    <a:pt x="6294" y="129353"/>
                  </a:lnTo>
                  <a:lnTo>
                    <a:pt x="24057" y="87266"/>
                  </a:lnTo>
                  <a:lnTo>
                    <a:pt x="51608" y="51608"/>
                  </a:lnTo>
                  <a:lnTo>
                    <a:pt x="87266" y="24057"/>
                  </a:lnTo>
                  <a:lnTo>
                    <a:pt x="129353" y="6294"/>
                  </a:lnTo>
                  <a:lnTo>
                    <a:pt x="176187" y="0"/>
                  </a:lnTo>
                  <a:lnTo>
                    <a:pt x="3124873" y="0"/>
                  </a:lnTo>
                  <a:lnTo>
                    <a:pt x="3171699" y="6294"/>
                  </a:lnTo>
                  <a:lnTo>
                    <a:pt x="3213777" y="24057"/>
                  </a:lnTo>
                  <a:lnTo>
                    <a:pt x="3249428" y="51608"/>
                  </a:lnTo>
                  <a:lnTo>
                    <a:pt x="3276972" y="87266"/>
                  </a:lnTo>
                  <a:lnTo>
                    <a:pt x="3294729" y="129353"/>
                  </a:lnTo>
                  <a:lnTo>
                    <a:pt x="3301022" y="176187"/>
                  </a:lnTo>
                  <a:lnTo>
                    <a:pt x="3301022" y="880879"/>
                  </a:lnTo>
                  <a:lnTo>
                    <a:pt x="3294729" y="927711"/>
                  </a:lnTo>
                  <a:lnTo>
                    <a:pt x="3276972" y="969795"/>
                  </a:lnTo>
                  <a:lnTo>
                    <a:pt x="3249428" y="1005450"/>
                  </a:lnTo>
                  <a:lnTo>
                    <a:pt x="3213777" y="1032998"/>
                  </a:lnTo>
                  <a:lnTo>
                    <a:pt x="3171699" y="1050758"/>
                  </a:lnTo>
                  <a:lnTo>
                    <a:pt x="3124873" y="1057051"/>
                  </a:lnTo>
                  <a:lnTo>
                    <a:pt x="176187" y="1057051"/>
                  </a:lnTo>
                  <a:lnTo>
                    <a:pt x="129353" y="1050758"/>
                  </a:lnTo>
                  <a:lnTo>
                    <a:pt x="87266" y="1032998"/>
                  </a:lnTo>
                  <a:lnTo>
                    <a:pt x="51608" y="1005450"/>
                  </a:lnTo>
                  <a:lnTo>
                    <a:pt x="24057" y="969795"/>
                  </a:lnTo>
                  <a:lnTo>
                    <a:pt x="6294" y="927711"/>
                  </a:lnTo>
                  <a:lnTo>
                    <a:pt x="0" y="880879"/>
                  </a:lnTo>
                  <a:lnTo>
                    <a:pt x="0" y="176187"/>
                  </a:lnTo>
                  <a:close/>
                </a:path>
              </a:pathLst>
            </a:custGeom>
            <a:ln w="914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2015177" y="9067920"/>
              <a:ext cx="2869565" cy="147955"/>
            </a:xfrm>
            <a:custGeom>
              <a:avLst/>
              <a:gdLst/>
              <a:ahLst/>
              <a:cxnLst/>
              <a:rect l="l" t="t" r="r" b="b"/>
              <a:pathLst>
                <a:path w="2869565" h="147954">
                  <a:moveTo>
                    <a:pt x="2869018" y="0"/>
                  </a:moveTo>
                  <a:lnTo>
                    <a:pt x="0" y="0"/>
                  </a:lnTo>
                  <a:lnTo>
                    <a:pt x="0" y="147770"/>
                  </a:lnTo>
                  <a:lnTo>
                    <a:pt x="2869018" y="147770"/>
                  </a:lnTo>
                  <a:lnTo>
                    <a:pt x="2869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" name="object 322"/>
          <p:cNvSpPr txBox="1"/>
          <p:nvPr/>
        </p:nvSpPr>
        <p:spPr>
          <a:xfrm>
            <a:off x="12003696" y="9050546"/>
            <a:ext cx="289560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AL TÉRMINO DE ÉSTE</a:t>
            </a:r>
            <a:r>
              <a:rPr sz="9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CONGRESO SE ACORDÓ</a:t>
            </a:r>
            <a:r>
              <a:rPr sz="950" spc="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TENER UNO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2105894" y="9239107"/>
            <a:ext cx="2687955" cy="147955"/>
          </a:xfrm>
          <a:custGeom>
            <a:avLst/>
            <a:gdLst/>
            <a:ahLst/>
            <a:cxnLst/>
            <a:rect l="l" t="t" r="r" b="b"/>
            <a:pathLst>
              <a:path w="2687955" h="147954">
                <a:moveTo>
                  <a:pt x="2687599" y="0"/>
                </a:moveTo>
                <a:lnTo>
                  <a:pt x="0" y="0"/>
                </a:lnTo>
                <a:lnTo>
                  <a:pt x="0" y="147767"/>
                </a:lnTo>
                <a:lnTo>
                  <a:pt x="2687599" y="147767"/>
                </a:lnTo>
                <a:lnTo>
                  <a:pt x="26875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 txBox="1"/>
          <p:nvPr/>
        </p:nvSpPr>
        <p:spPr>
          <a:xfrm>
            <a:off x="12094412" y="9221716"/>
            <a:ext cx="2712085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spc="-5" dirty="0">
                <a:solidFill>
                  <a:srgbClr val="1B1B1B"/>
                </a:solidFill>
                <a:latin typeface="Calibri"/>
                <a:cs typeface="Calibri"/>
              </a:rPr>
              <a:t>CADA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TRES</a:t>
            </a:r>
            <a:r>
              <a:rPr sz="9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AÑOS,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EN 1910 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FUE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EL TERCER</a:t>
            </a:r>
            <a:r>
              <a:rPr sz="9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CONGRESO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25" name="object 325"/>
          <p:cNvSpPr txBox="1"/>
          <p:nvPr/>
        </p:nvSpPr>
        <p:spPr>
          <a:xfrm>
            <a:off x="12312180" y="9410280"/>
            <a:ext cx="2287905" cy="1479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110"/>
              </a:lnSpc>
            </a:pP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NACIONAL DE EDUCACIÓN PRIMARIA.</a:t>
            </a:r>
            <a:r>
              <a:rPr sz="9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1B1B1B"/>
                </a:solidFill>
                <a:latin typeface="Calibri"/>
                <a:cs typeface="Calibri"/>
              </a:rPr>
              <a:t>DONDE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26" name="object 326"/>
          <p:cNvSpPr txBox="1"/>
          <p:nvPr/>
        </p:nvSpPr>
        <p:spPr>
          <a:xfrm>
            <a:off x="11956656" y="9581453"/>
            <a:ext cx="2999105" cy="1479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0"/>
              </a:lnSpc>
            </a:pP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PRESENTARON DATOS E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INFORMES DE LAS ESTADÍSTICAS</a:t>
            </a:r>
            <a:r>
              <a:rPr sz="9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27" name="object 327"/>
          <p:cNvSpPr txBox="1"/>
          <p:nvPr/>
        </p:nvSpPr>
        <p:spPr>
          <a:xfrm>
            <a:off x="11956656" y="9754093"/>
            <a:ext cx="2999105" cy="1479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110"/>
              </a:lnSpc>
            </a:pP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ESCUELAS</a:t>
            </a:r>
            <a:r>
              <a:rPr sz="950" spc="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r>
              <a:rPr sz="9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ALUMNOS,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ASÍ COMO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1B1B1B"/>
                </a:solidFill>
                <a:latin typeface="Calibri"/>
                <a:cs typeface="Calibri"/>
              </a:rPr>
              <a:t>LOS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PLANES DE</a:t>
            </a:r>
            <a:r>
              <a:rPr sz="9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1B1B1B"/>
                </a:solidFill>
                <a:latin typeface="Calibri"/>
                <a:cs typeface="Calibri"/>
              </a:rPr>
              <a:t>ESTUDIO.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328" name="object 328"/>
          <p:cNvGrpSpPr/>
          <p:nvPr/>
        </p:nvGrpSpPr>
        <p:grpSpPr>
          <a:xfrm>
            <a:off x="957524" y="4744651"/>
            <a:ext cx="1864360" cy="441959"/>
            <a:chOff x="957524" y="4744651"/>
            <a:chExt cx="1864360" cy="441959"/>
          </a:xfrm>
        </p:grpSpPr>
        <p:pic>
          <p:nvPicPr>
            <p:cNvPr id="329" name="object 329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957524" y="4744651"/>
              <a:ext cx="1863915" cy="441838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983858" y="4814872"/>
              <a:ext cx="1811248" cy="301386"/>
            </a:xfrm>
            <a:prstGeom prst="rect">
              <a:avLst/>
            </a:prstGeom>
          </p:spPr>
        </p:pic>
        <p:pic>
          <p:nvPicPr>
            <p:cNvPr id="331" name="object 331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002878" y="4770983"/>
              <a:ext cx="1773328" cy="351129"/>
            </a:xfrm>
            <a:prstGeom prst="rect">
              <a:avLst/>
            </a:prstGeom>
          </p:spPr>
        </p:pic>
        <p:sp>
          <p:nvSpPr>
            <p:cNvPr id="332" name="object 332"/>
            <p:cNvSpPr/>
            <p:nvPr/>
          </p:nvSpPr>
          <p:spPr>
            <a:xfrm>
              <a:off x="1002878" y="4770983"/>
              <a:ext cx="1773555" cy="351155"/>
            </a:xfrm>
            <a:custGeom>
              <a:avLst/>
              <a:gdLst/>
              <a:ahLst/>
              <a:cxnLst/>
              <a:rect l="l" t="t" r="r" b="b"/>
              <a:pathLst>
                <a:path w="1773555" h="351154">
                  <a:moveTo>
                    <a:pt x="0" y="58521"/>
                  </a:moveTo>
                  <a:lnTo>
                    <a:pt x="4598" y="35747"/>
                  </a:lnTo>
                  <a:lnTo>
                    <a:pt x="17139" y="17145"/>
                  </a:lnTo>
                  <a:lnTo>
                    <a:pt x="35740" y="4600"/>
                  </a:lnTo>
                  <a:lnTo>
                    <a:pt x="58519" y="0"/>
                  </a:lnTo>
                  <a:lnTo>
                    <a:pt x="1714807" y="0"/>
                  </a:lnTo>
                  <a:lnTo>
                    <a:pt x="1737581" y="4600"/>
                  </a:lnTo>
                  <a:lnTo>
                    <a:pt x="1756183" y="17145"/>
                  </a:lnTo>
                  <a:lnTo>
                    <a:pt x="1768728" y="35747"/>
                  </a:lnTo>
                  <a:lnTo>
                    <a:pt x="1773328" y="58521"/>
                  </a:lnTo>
                  <a:lnTo>
                    <a:pt x="1773328" y="292608"/>
                  </a:lnTo>
                  <a:lnTo>
                    <a:pt x="1768728" y="315382"/>
                  </a:lnTo>
                  <a:lnTo>
                    <a:pt x="1756183" y="333984"/>
                  </a:lnTo>
                  <a:lnTo>
                    <a:pt x="1737581" y="346529"/>
                  </a:lnTo>
                  <a:lnTo>
                    <a:pt x="1714807" y="351129"/>
                  </a:lnTo>
                  <a:lnTo>
                    <a:pt x="58519" y="351129"/>
                  </a:lnTo>
                  <a:lnTo>
                    <a:pt x="35740" y="346529"/>
                  </a:lnTo>
                  <a:lnTo>
                    <a:pt x="17139" y="333984"/>
                  </a:lnTo>
                  <a:lnTo>
                    <a:pt x="4598" y="315382"/>
                  </a:lnTo>
                  <a:lnTo>
                    <a:pt x="0" y="292608"/>
                  </a:lnTo>
                  <a:lnTo>
                    <a:pt x="0" y="58521"/>
                  </a:lnTo>
                  <a:close/>
                </a:path>
              </a:pathLst>
            </a:custGeom>
            <a:ln w="914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3" name="object 333"/>
          <p:cNvSpPr txBox="1"/>
          <p:nvPr/>
        </p:nvSpPr>
        <p:spPr>
          <a:xfrm>
            <a:off x="1609039" y="4817409"/>
            <a:ext cx="56070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OBJETIV</a:t>
            </a:r>
            <a:r>
              <a:rPr sz="1050" spc="5" dirty="0">
                <a:latin typeface="Calibri"/>
                <a:cs typeface="Calibri"/>
              </a:rPr>
              <a:t>O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34" name="object 334"/>
          <p:cNvGrpSpPr/>
          <p:nvPr/>
        </p:nvGrpSpPr>
        <p:grpSpPr>
          <a:xfrm>
            <a:off x="928263" y="5285968"/>
            <a:ext cx="1950720" cy="1709420"/>
            <a:chOff x="928263" y="5285968"/>
            <a:chExt cx="1950720" cy="1709420"/>
          </a:xfrm>
        </p:grpSpPr>
        <p:pic>
          <p:nvPicPr>
            <p:cNvPr id="335" name="object 335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928263" y="5285968"/>
              <a:ext cx="1950237" cy="1708835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016045" y="5417642"/>
              <a:ext cx="1774672" cy="1445488"/>
            </a:xfrm>
            <a:prstGeom prst="rect">
              <a:avLst/>
            </a:prstGeom>
          </p:spPr>
        </p:pic>
        <p:pic>
          <p:nvPicPr>
            <p:cNvPr id="337" name="object 337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973618" y="5312308"/>
              <a:ext cx="1859281" cy="1618488"/>
            </a:xfrm>
            <a:prstGeom prst="rect">
              <a:avLst/>
            </a:prstGeom>
          </p:spPr>
        </p:pic>
        <p:sp>
          <p:nvSpPr>
            <p:cNvPr id="338" name="object 338"/>
            <p:cNvSpPr/>
            <p:nvPr/>
          </p:nvSpPr>
          <p:spPr>
            <a:xfrm>
              <a:off x="973618" y="5312308"/>
              <a:ext cx="1859280" cy="1618615"/>
            </a:xfrm>
            <a:custGeom>
              <a:avLst/>
              <a:gdLst/>
              <a:ahLst/>
              <a:cxnLst/>
              <a:rect l="l" t="t" r="r" b="b"/>
              <a:pathLst>
                <a:path w="1859280" h="1618615">
                  <a:moveTo>
                    <a:pt x="0" y="269811"/>
                  </a:moveTo>
                  <a:lnTo>
                    <a:pt x="4346" y="221316"/>
                  </a:lnTo>
                  <a:lnTo>
                    <a:pt x="16876" y="175672"/>
                  </a:lnTo>
                  <a:lnTo>
                    <a:pt x="36829" y="133639"/>
                  </a:lnTo>
                  <a:lnTo>
                    <a:pt x="63442" y="95982"/>
                  </a:lnTo>
                  <a:lnTo>
                    <a:pt x="95954" y="63461"/>
                  </a:lnTo>
                  <a:lnTo>
                    <a:pt x="133602" y="36840"/>
                  </a:lnTo>
                  <a:lnTo>
                    <a:pt x="175624" y="16881"/>
                  </a:lnTo>
                  <a:lnTo>
                    <a:pt x="221259" y="4347"/>
                  </a:lnTo>
                  <a:lnTo>
                    <a:pt x="269745" y="0"/>
                  </a:lnTo>
                  <a:lnTo>
                    <a:pt x="1589469" y="0"/>
                  </a:lnTo>
                  <a:lnTo>
                    <a:pt x="1637961" y="4347"/>
                  </a:lnTo>
                  <a:lnTo>
                    <a:pt x="1683604" y="16881"/>
                  </a:lnTo>
                  <a:lnTo>
                    <a:pt x="1725635" y="36840"/>
                  </a:lnTo>
                  <a:lnTo>
                    <a:pt x="1763293" y="63461"/>
                  </a:lnTo>
                  <a:lnTo>
                    <a:pt x="1795815" y="95982"/>
                  </a:lnTo>
                  <a:lnTo>
                    <a:pt x="1822437" y="133639"/>
                  </a:lnTo>
                  <a:lnTo>
                    <a:pt x="1842397" y="175672"/>
                  </a:lnTo>
                  <a:lnTo>
                    <a:pt x="1854933" y="221316"/>
                  </a:lnTo>
                  <a:lnTo>
                    <a:pt x="1859281" y="269811"/>
                  </a:lnTo>
                  <a:lnTo>
                    <a:pt x="1859281" y="1348676"/>
                  </a:lnTo>
                  <a:lnTo>
                    <a:pt x="1854933" y="1397167"/>
                  </a:lnTo>
                  <a:lnTo>
                    <a:pt x="1842397" y="1442810"/>
                  </a:lnTo>
                  <a:lnTo>
                    <a:pt x="1822437" y="1484842"/>
                  </a:lnTo>
                  <a:lnTo>
                    <a:pt x="1795815" y="1522500"/>
                  </a:lnTo>
                  <a:lnTo>
                    <a:pt x="1763293" y="1555022"/>
                  </a:lnTo>
                  <a:lnTo>
                    <a:pt x="1725635" y="1581644"/>
                  </a:lnTo>
                  <a:lnTo>
                    <a:pt x="1683604" y="1601604"/>
                  </a:lnTo>
                  <a:lnTo>
                    <a:pt x="1637961" y="1614140"/>
                  </a:lnTo>
                  <a:lnTo>
                    <a:pt x="1589469" y="1618488"/>
                  </a:lnTo>
                  <a:lnTo>
                    <a:pt x="269745" y="1618488"/>
                  </a:lnTo>
                  <a:lnTo>
                    <a:pt x="221259" y="1614140"/>
                  </a:lnTo>
                  <a:lnTo>
                    <a:pt x="175624" y="1601604"/>
                  </a:lnTo>
                  <a:lnTo>
                    <a:pt x="133602" y="1581644"/>
                  </a:lnTo>
                  <a:lnTo>
                    <a:pt x="95954" y="1555022"/>
                  </a:lnTo>
                  <a:lnTo>
                    <a:pt x="63442" y="1522500"/>
                  </a:lnTo>
                  <a:lnTo>
                    <a:pt x="36829" y="1484842"/>
                  </a:lnTo>
                  <a:lnTo>
                    <a:pt x="16876" y="1442810"/>
                  </a:lnTo>
                  <a:lnTo>
                    <a:pt x="4346" y="1397167"/>
                  </a:lnTo>
                  <a:lnTo>
                    <a:pt x="0" y="1348676"/>
                  </a:lnTo>
                  <a:lnTo>
                    <a:pt x="0" y="269811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296949" y="5439586"/>
              <a:ext cx="1213485" cy="162560"/>
            </a:xfrm>
            <a:custGeom>
              <a:avLst/>
              <a:gdLst/>
              <a:ahLst/>
              <a:cxnLst/>
              <a:rect l="l" t="t" r="r" b="b"/>
              <a:pathLst>
                <a:path w="1213485" h="162560">
                  <a:moveTo>
                    <a:pt x="1212860" y="0"/>
                  </a:moveTo>
                  <a:lnTo>
                    <a:pt x="0" y="0"/>
                  </a:lnTo>
                  <a:lnTo>
                    <a:pt x="0" y="162396"/>
                  </a:lnTo>
                  <a:lnTo>
                    <a:pt x="1212860" y="162396"/>
                  </a:lnTo>
                  <a:lnTo>
                    <a:pt x="1212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0" name="object 340"/>
          <p:cNvSpPr txBox="1"/>
          <p:nvPr/>
        </p:nvSpPr>
        <p:spPr>
          <a:xfrm>
            <a:off x="1284249" y="5418716"/>
            <a:ext cx="123825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PROCURAR</a:t>
            </a:r>
            <a:r>
              <a:rPr sz="10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LLEVAR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182830" y="5625393"/>
            <a:ext cx="1440180" cy="165735"/>
          </a:xfrm>
          <a:custGeom>
            <a:avLst/>
            <a:gdLst/>
            <a:ahLst/>
            <a:cxnLst/>
            <a:rect l="l" t="t" r="r" b="b"/>
            <a:pathLst>
              <a:path w="1440180" h="165735">
                <a:moveTo>
                  <a:pt x="1439633" y="0"/>
                </a:moveTo>
                <a:lnTo>
                  <a:pt x="0" y="0"/>
                </a:lnTo>
                <a:lnTo>
                  <a:pt x="0" y="165323"/>
                </a:lnTo>
                <a:lnTo>
                  <a:pt x="1439633" y="165323"/>
                </a:lnTo>
                <a:lnTo>
                  <a:pt x="14396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 txBox="1"/>
          <p:nvPr/>
        </p:nvSpPr>
        <p:spPr>
          <a:xfrm>
            <a:off x="1170130" y="5607451"/>
            <a:ext cx="146558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INSTRUCCIÓN</a:t>
            </a:r>
            <a:r>
              <a:rPr sz="1050" spc="-4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PÚBLICA</a:t>
            </a:r>
            <a:r>
              <a:rPr sz="1050" spc="-3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EN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257448" y="5812668"/>
            <a:ext cx="1290955" cy="165735"/>
          </a:xfrm>
          <a:custGeom>
            <a:avLst/>
            <a:gdLst/>
            <a:ahLst/>
            <a:cxnLst/>
            <a:rect l="l" t="t" r="r" b="b"/>
            <a:pathLst>
              <a:path w="1290955" h="165735">
                <a:moveTo>
                  <a:pt x="1290396" y="0"/>
                </a:moveTo>
                <a:lnTo>
                  <a:pt x="0" y="0"/>
                </a:lnTo>
                <a:lnTo>
                  <a:pt x="0" y="165323"/>
                </a:lnTo>
                <a:lnTo>
                  <a:pt x="1290396" y="165323"/>
                </a:lnTo>
                <a:lnTo>
                  <a:pt x="129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 txBox="1"/>
          <p:nvPr/>
        </p:nvSpPr>
        <p:spPr>
          <a:xfrm>
            <a:off x="1244748" y="5794966"/>
            <a:ext cx="131572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CADA</a:t>
            </a:r>
            <a:r>
              <a:rPr sz="10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ESPACIO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LEJANO,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355471" y="6001402"/>
            <a:ext cx="1094740" cy="165735"/>
          </a:xfrm>
          <a:custGeom>
            <a:avLst/>
            <a:gdLst/>
            <a:ahLst/>
            <a:cxnLst/>
            <a:rect l="l" t="t" r="r" b="b"/>
            <a:pathLst>
              <a:path w="1094739" h="165735">
                <a:moveTo>
                  <a:pt x="1094352" y="0"/>
                </a:moveTo>
                <a:lnTo>
                  <a:pt x="0" y="0"/>
                </a:lnTo>
                <a:lnTo>
                  <a:pt x="0" y="165323"/>
                </a:lnTo>
                <a:lnTo>
                  <a:pt x="1094352" y="165323"/>
                </a:lnTo>
                <a:lnTo>
                  <a:pt x="10943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 txBox="1"/>
          <p:nvPr/>
        </p:nvSpPr>
        <p:spPr>
          <a:xfrm>
            <a:off x="1355471" y="5983701"/>
            <a:ext cx="109601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MUY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10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PESAR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10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152108" y="6190137"/>
            <a:ext cx="1501140" cy="165735"/>
          </a:xfrm>
          <a:custGeom>
            <a:avLst/>
            <a:gdLst/>
            <a:ahLst/>
            <a:cxnLst/>
            <a:rect l="l" t="t" r="r" b="b"/>
            <a:pathLst>
              <a:path w="1501139" h="165735">
                <a:moveTo>
                  <a:pt x="1501076" y="0"/>
                </a:moveTo>
                <a:lnTo>
                  <a:pt x="0" y="0"/>
                </a:lnTo>
                <a:lnTo>
                  <a:pt x="0" y="165323"/>
                </a:lnTo>
                <a:lnTo>
                  <a:pt x="1501076" y="165323"/>
                </a:lnTo>
                <a:lnTo>
                  <a:pt x="15010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 txBox="1"/>
          <p:nvPr/>
        </p:nvSpPr>
        <p:spPr>
          <a:xfrm>
            <a:off x="1139408" y="6172436"/>
            <a:ext cx="152590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DESIGUALDAD</a:t>
            </a:r>
            <a:r>
              <a:rPr sz="10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QUE</a:t>
            </a:r>
            <a:r>
              <a:rPr sz="10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1B1B1B"/>
                </a:solidFill>
                <a:latin typeface="Calibri"/>
                <a:cs typeface="Calibri"/>
              </a:rPr>
              <a:t>EXISTÍA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405216" y="6377398"/>
            <a:ext cx="995044" cy="165735"/>
          </a:xfrm>
          <a:custGeom>
            <a:avLst/>
            <a:gdLst/>
            <a:ahLst/>
            <a:cxnLst/>
            <a:rect l="l" t="t" r="r" b="b"/>
            <a:pathLst>
              <a:path w="995044" h="165734">
                <a:moveTo>
                  <a:pt x="994865" y="0"/>
                </a:moveTo>
                <a:lnTo>
                  <a:pt x="0" y="0"/>
                </a:lnTo>
                <a:lnTo>
                  <a:pt x="0" y="165323"/>
                </a:lnTo>
                <a:lnTo>
                  <a:pt x="994865" y="165323"/>
                </a:lnTo>
                <a:lnTo>
                  <a:pt x="9948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 txBox="1"/>
          <p:nvPr/>
        </p:nvSpPr>
        <p:spPr>
          <a:xfrm>
            <a:off x="1392516" y="6359697"/>
            <a:ext cx="102108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EN</a:t>
            </a:r>
            <a:r>
              <a:rPr sz="10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EL</a:t>
            </a:r>
            <a:r>
              <a:rPr sz="10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TERRITORIO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576387" y="6569059"/>
            <a:ext cx="652780" cy="184785"/>
          </a:xfrm>
          <a:custGeom>
            <a:avLst/>
            <a:gdLst/>
            <a:ahLst/>
            <a:cxnLst/>
            <a:rect l="l" t="t" r="r" b="b"/>
            <a:pathLst>
              <a:path w="652780" h="184784">
                <a:moveTo>
                  <a:pt x="652517" y="0"/>
                </a:moveTo>
                <a:lnTo>
                  <a:pt x="0" y="0"/>
                </a:lnTo>
                <a:lnTo>
                  <a:pt x="0" y="184343"/>
                </a:lnTo>
                <a:lnTo>
                  <a:pt x="652517" y="184343"/>
                </a:lnTo>
                <a:lnTo>
                  <a:pt x="6525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 txBox="1"/>
          <p:nvPr/>
        </p:nvSpPr>
        <p:spPr>
          <a:xfrm>
            <a:off x="1563687" y="6546969"/>
            <a:ext cx="680085" cy="21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dirty="0">
                <a:solidFill>
                  <a:srgbClr val="1B1B1B"/>
                </a:solidFill>
                <a:latin typeface="Calibri"/>
                <a:cs typeface="Calibri"/>
              </a:rPr>
              <a:t>MEXICANO</a:t>
            </a:r>
            <a:r>
              <a:rPr sz="1250" dirty="0">
                <a:solidFill>
                  <a:srgbClr val="1B1B1B"/>
                </a:solidFill>
                <a:latin typeface="Arial MT"/>
                <a:cs typeface="Arial MT"/>
              </a:rPr>
              <a:t>.</a:t>
            </a:r>
            <a:endParaRPr sz="1250">
              <a:latin typeface="Arial MT"/>
              <a:cs typeface="Arial MT"/>
            </a:endParaRPr>
          </a:p>
        </p:txBody>
      </p:sp>
      <p:grpSp>
        <p:nvGrpSpPr>
          <p:cNvPr id="353" name="object 353"/>
          <p:cNvGrpSpPr/>
          <p:nvPr/>
        </p:nvGrpSpPr>
        <p:grpSpPr>
          <a:xfrm>
            <a:off x="3185731" y="3142614"/>
            <a:ext cx="2045335" cy="1287780"/>
            <a:chOff x="3185731" y="3142614"/>
            <a:chExt cx="2045335" cy="1287780"/>
          </a:xfrm>
        </p:grpSpPr>
        <p:pic>
          <p:nvPicPr>
            <p:cNvPr id="354" name="object 35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185731" y="3142614"/>
              <a:ext cx="2045334" cy="1287475"/>
            </a:xfrm>
            <a:prstGeom prst="rect">
              <a:avLst/>
            </a:prstGeom>
          </p:spPr>
        </p:pic>
        <p:pic>
          <p:nvPicPr>
            <p:cNvPr id="355" name="object 35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253028" y="3253808"/>
              <a:ext cx="1910727" cy="1065093"/>
            </a:xfrm>
            <a:prstGeom prst="rect">
              <a:avLst/>
            </a:prstGeom>
          </p:spPr>
        </p:pic>
        <p:pic>
          <p:nvPicPr>
            <p:cNvPr id="356" name="object 35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231083" y="3168954"/>
              <a:ext cx="1954987" cy="1196644"/>
            </a:xfrm>
            <a:prstGeom prst="rect">
              <a:avLst/>
            </a:prstGeom>
          </p:spPr>
        </p:pic>
        <p:sp>
          <p:nvSpPr>
            <p:cNvPr id="357" name="object 357"/>
            <p:cNvSpPr/>
            <p:nvPr/>
          </p:nvSpPr>
          <p:spPr>
            <a:xfrm>
              <a:off x="3231083" y="3168954"/>
              <a:ext cx="1955164" cy="1196975"/>
            </a:xfrm>
            <a:custGeom>
              <a:avLst/>
              <a:gdLst/>
              <a:ahLst/>
              <a:cxnLst/>
              <a:rect l="l" t="t" r="r" b="b"/>
              <a:pathLst>
                <a:path w="1955164" h="1196975">
                  <a:moveTo>
                    <a:pt x="0" y="199453"/>
                  </a:moveTo>
                  <a:lnTo>
                    <a:pt x="5265" y="153703"/>
                  </a:lnTo>
                  <a:lnTo>
                    <a:pt x="20265" y="111714"/>
                  </a:lnTo>
                  <a:lnTo>
                    <a:pt x="43805" y="74682"/>
                  </a:lnTo>
                  <a:lnTo>
                    <a:pt x="74689" y="43800"/>
                  </a:lnTo>
                  <a:lnTo>
                    <a:pt x="111724" y="20262"/>
                  </a:lnTo>
                  <a:lnTo>
                    <a:pt x="153715" y="5264"/>
                  </a:lnTo>
                  <a:lnTo>
                    <a:pt x="199466" y="0"/>
                  </a:lnTo>
                  <a:lnTo>
                    <a:pt x="1755533" y="0"/>
                  </a:lnTo>
                  <a:lnTo>
                    <a:pt x="1801284" y="5264"/>
                  </a:lnTo>
                  <a:lnTo>
                    <a:pt x="1843272" y="20262"/>
                  </a:lnTo>
                  <a:lnTo>
                    <a:pt x="1880305" y="43800"/>
                  </a:lnTo>
                  <a:lnTo>
                    <a:pt x="1911187" y="74682"/>
                  </a:lnTo>
                  <a:lnTo>
                    <a:pt x="1934724" y="111714"/>
                  </a:lnTo>
                  <a:lnTo>
                    <a:pt x="1949722" y="153703"/>
                  </a:lnTo>
                  <a:lnTo>
                    <a:pt x="1954987" y="199453"/>
                  </a:lnTo>
                  <a:lnTo>
                    <a:pt x="1954987" y="997178"/>
                  </a:lnTo>
                  <a:lnTo>
                    <a:pt x="1949722" y="1042933"/>
                  </a:lnTo>
                  <a:lnTo>
                    <a:pt x="1934724" y="1084925"/>
                  </a:lnTo>
                  <a:lnTo>
                    <a:pt x="1911187" y="1121960"/>
                  </a:lnTo>
                  <a:lnTo>
                    <a:pt x="1880305" y="1152843"/>
                  </a:lnTo>
                  <a:lnTo>
                    <a:pt x="1843272" y="1176381"/>
                  </a:lnTo>
                  <a:lnTo>
                    <a:pt x="1801284" y="1191379"/>
                  </a:lnTo>
                  <a:lnTo>
                    <a:pt x="1755533" y="1196644"/>
                  </a:lnTo>
                  <a:lnTo>
                    <a:pt x="199466" y="1196644"/>
                  </a:lnTo>
                  <a:lnTo>
                    <a:pt x="153715" y="1191379"/>
                  </a:lnTo>
                  <a:lnTo>
                    <a:pt x="111724" y="1176381"/>
                  </a:lnTo>
                  <a:lnTo>
                    <a:pt x="74689" y="1152843"/>
                  </a:lnTo>
                  <a:lnTo>
                    <a:pt x="43805" y="1121960"/>
                  </a:lnTo>
                  <a:lnTo>
                    <a:pt x="20265" y="1084925"/>
                  </a:lnTo>
                  <a:lnTo>
                    <a:pt x="5265" y="1042933"/>
                  </a:lnTo>
                  <a:lnTo>
                    <a:pt x="0" y="997178"/>
                  </a:lnTo>
                  <a:lnTo>
                    <a:pt x="0" y="199453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3471024" y="3275761"/>
              <a:ext cx="1473835" cy="440690"/>
            </a:xfrm>
            <a:custGeom>
              <a:avLst/>
              <a:gdLst/>
              <a:ahLst/>
              <a:cxnLst/>
              <a:rect l="l" t="t" r="r" b="b"/>
              <a:pathLst>
                <a:path w="1473835" h="440689">
                  <a:moveTo>
                    <a:pt x="1350378" y="153619"/>
                  </a:moveTo>
                  <a:lnTo>
                    <a:pt x="124358" y="153619"/>
                  </a:lnTo>
                  <a:lnTo>
                    <a:pt x="124358" y="286753"/>
                  </a:lnTo>
                  <a:lnTo>
                    <a:pt x="1350378" y="286753"/>
                  </a:lnTo>
                  <a:lnTo>
                    <a:pt x="1350378" y="153619"/>
                  </a:lnTo>
                  <a:close/>
                </a:path>
                <a:path w="1473835" h="440689">
                  <a:moveTo>
                    <a:pt x="1461579" y="307225"/>
                  </a:moveTo>
                  <a:lnTo>
                    <a:pt x="13169" y="307225"/>
                  </a:lnTo>
                  <a:lnTo>
                    <a:pt x="13169" y="440359"/>
                  </a:lnTo>
                  <a:lnTo>
                    <a:pt x="1461579" y="440359"/>
                  </a:lnTo>
                  <a:lnTo>
                    <a:pt x="1461579" y="307225"/>
                  </a:lnTo>
                  <a:close/>
                </a:path>
                <a:path w="1473835" h="440689">
                  <a:moveTo>
                    <a:pt x="1473276" y="0"/>
                  </a:moveTo>
                  <a:lnTo>
                    <a:pt x="0" y="0"/>
                  </a:lnTo>
                  <a:lnTo>
                    <a:pt x="0" y="133134"/>
                  </a:lnTo>
                  <a:lnTo>
                    <a:pt x="1473276" y="133134"/>
                  </a:lnTo>
                  <a:lnTo>
                    <a:pt x="14732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9" name="object 359"/>
          <p:cNvSpPr txBox="1"/>
          <p:nvPr/>
        </p:nvSpPr>
        <p:spPr>
          <a:xfrm>
            <a:off x="3458578" y="3235147"/>
            <a:ext cx="1497330" cy="48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8700"/>
              </a:lnSpc>
              <a:spcBef>
                <a:spcPts val="95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AL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SER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UN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PAÍS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HETEROGÉNEO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Y </a:t>
            </a:r>
            <a:r>
              <a:rPr sz="850" spc="-17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DESIGUAL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EL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PROYECTO DE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ALFABETIZAR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POBLACIÓN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3428593" y="3738077"/>
            <a:ext cx="1558290" cy="133350"/>
          </a:xfrm>
          <a:custGeom>
            <a:avLst/>
            <a:gdLst/>
            <a:ahLst/>
            <a:cxnLst/>
            <a:rect l="l" t="t" r="r" b="b"/>
            <a:pathLst>
              <a:path w="1558289" h="133350">
                <a:moveTo>
                  <a:pt x="1558137" y="0"/>
                </a:moveTo>
                <a:lnTo>
                  <a:pt x="0" y="0"/>
                </a:lnTo>
                <a:lnTo>
                  <a:pt x="0" y="133136"/>
                </a:lnTo>
                <a:lnTo>
                  <a:pt x="1558137" y="133136"/>
                </a:lnTo>
                <a:lnTo>
                  <a:pt x="15581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 txBox="1"/>
          <p:nvPr/>
        </p:nvSpPr>
        <p:spPr>
          <a:xfrm>
            <a:off x="3416147" y="3720134"/>
            <a:ext cx="158242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CONSEGUIR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UNIDAD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 NACIONAL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3504679" y="3891696"/>
            <a:ext cx="1407795" cy="133350"/>
          </a:xfrm>
          <a:custGeom>
            <a:avLst/>
            <a:gdLst/>
            <a:ahLst/>
            <a:cxnLst/>
            <a:rect l="l" t="t" r="r" b="b"/>
            <a:pathLst>
              <a:path w="1407795" h="133350">
                <a:moveTo>
                  <a:pt x="1407439" y="0"/>
                </a:moveTo>
                <a:lnTo>
                  <a:pt x="0" y="0"/>
                </a:lnTo>
                <a:lnTo>
                  <a:pt x="0" y="133136"/>
                </a:lnTo>
                <a:lnTo>
                  <a:pt x="1407439" y="133136"/>
                </a:lnTo>
                <a:lnTo>
                  <a:pt x="14074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 txBox="1"/>
          <p:nvPr/>
        </p:nvSpPr>
        <p:spPr>
          <a:xfrm>
            <a:off x="3492220" y="3873753"/>
            <a:ext cx="143256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REPRESENTÓ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UN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RETO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PARA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3691940" y="4045320"/>
            <a:ext cx="1033144" cy="133350"/>
          </a:xfrm>
          <a:custGeom>
            <a:avLst/>
            <a:gdLst/>
            <a:ahLst/>
            <a:cxnLst/>
            <a:rect l="l" t="t" r="r" b="b"/>
            <a:pathLst>
              <a:path w="1033145" h="133350">
                <a:moveTo>
                  <a:pt x="1032907" y="0"/>
                </a:moveTo>
                <a:lnTo>
                  <a:pt x="0" y="0"/>
                </a:lnTo>
                <a:lnTo>
                  <a:pt x="0" y="133131"/>
                </a:lnTo>
                <a:lnTo>
                  <a:pt x="1032907" y="133131"/>
                </a:lnTo>
                <a:lnTo>
                  <a:pt x="10329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 txBox="1"/>
          <p:nvPr/>
        </p:nvSpPr>
        <p:spPr>
          <a:xfrm>
            <a:off x="3679481" y="4027372"/>
            <a:ext cx="105854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GOBIERNO</a:t>
            </a:r>
            <a:r>
              <a:rPr sz="8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PORFIRISTA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366" name="object 366"/>
          <p:cNvGrpSpPr/>
          <p:nvPr/>
        </p:nvGrpSpPr>
        <p:grpSpPr>
          <a:xfrm>
            <a:off x="682472" y="1866846"/>
            <a:ext cx="4486275" cy="3059430"/>
            <a:chOff x="682472" y="1866846"/>
            <a:chExt cx="4486275" cy="3059430"/>
          </a:xfrm>
        </p:grpSpPr>
        <p:pic>
          <p:nvPicPr>
            <p:cNvPr id="367" name="object 36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761476" y="1866846"/>
              <a:ext cx="971458" cy="118506"/>
            </a:xfrm>
            <a:prstGeom prst="rect">
              <a:avLst/>
            </a:prstGeom>
          </p:spPr>
        </p:pic>
        <p:sp>
          <p:nvSpPr>
            <p:cNvPr id="368" name="object 368"/>
            <p:cNvSpPr/>
            <p:nvPr/>
          </p:nvSpPr>
          <p:spPr>
            <a:xfrm>
              <a:off x="801955" y="1903793"/>
              <a:ext cx="889635" cy="0"/>
            </a:xfrm>
            <a:custGeom>
              <a:avLst/>
              <a:gdLst/>
              <a:ahLst/>
              <a:cxnLst/>
              <a:rect l="l" t="t" r="r" b="b"/>
              <a:pathLst>
                <a:path w="889635">
                  <a:moveTo>
                    <a:pt x="0" y="0"/>
                  </a:moveTo>
                  <a:lnTo>
                    <a:pt x="889405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9" name="object 369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682472" y="4807557"/>
              <a:ext cx="367223" cy="118506"/>
            </a:xfrm>
            <a:prstGeom prst="rect">
              <a:avLst/>
            </a:prstGeom>
          </p:spPr>
        </p:pic>
        <p:sp>
          <p:nvSpPr>
            <p:cNvPr id="370" name="object 370"/>
            <p:cNvSpPr/>
            <p:nvPr/>
          </p:nvSpPr>
          <p:spPr>
            <a:xfrm>
              <a:off x="723314" y="4845113"/>
              <a:ext cx="285115" cy="0"/>
            </a:xfrm>
            <a:custGeom>
              <a:avLst/>
              <a:gdLst/>
              <a:ahLst/>
              <a:cxnLst/>
              <a:rect l="l" t="t" r="r" b="b"/>
              <a:pathLst>
                <a:path w="285115">
                  <a:moveTo>
                    <a:pt x="0" y="0"/>
                  </a:moveTo>
                  <a:lnTo>
                    <a:pt x="284683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1" name="object 371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761476" y="2835374"/>
              <a:ext cx="286755" cy="118506"/>
            </a:xfrm>
            <a:prstGeom prst="rect">
              <a:avLst/>
            </a:prstGeom>
          </p:spPr>
        </p:pic>
        <p:sp>
          <p:nvSpPr>
            <p:cNvPr id="372" name="object 372"/>
            <p:cNvSpPr/>
            <p:nvPr/>
          </p:nvSpPr>
          <p:spPr>
            <a:xfrm>
              <a:off x="802565" y="2872435"/>
              <a:ext cx="205104" cy="0"/>
            </a:xfrm>
            <a:custGeom>
              <a:avLst/>
              <a:gdLst/>
              <a:ahLst/>
              <a:cxnLst/>
              <a:rect l="l" t="t" r="r" b="b"/>
              <a:pathLst>
                <a:path w="205105">
                  <a:moveTo>
                    <a:pt x="0" y="0"/>
                  </a:moveTo>
                  <a:lnTo>
                    <a:pt x="204823" y="0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3" name="object 373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264738" y="2697850"/>
              <a:ext cx="1903412" cy="430133"/>
            </a:xfrm>
            <a:prstGeom prst="rect">
              <a:avLst/>
            </a:prstGeom>
          </p:spPr>
        </p:pic>
        <p:pic>
          <p:nvPicPr>
            <p:cNvPr id="374" name="object 37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91077" y="2768084"/>
              <a:ext cx="1850745" cy="289681"/>
            </a:xfrm>
            <a:prstGeom prst="rect">
              <a:avLst/>
            </a:prstGeom>
          </p:spPr>
        </p:pic>
        <p:pic>
          <p:nvPicPr>
            <p:cNvPr id="375" name="object 375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3310089" y="2724187"/>
              <a:ext cx="1812340" cy="338937"/>
            </a:xfrm>
            <a:prstGeom prst="rect">
              <a:avLst/>
            </a:prstGeom>
          </p:spPr>
        </p:pic>
        <p:sp>
          <p:nvSpPr>
            <p:cNvPr id="376" name="object 376"/>
            <p:cNvSpPr/>
            <p:nvPr/>
          </p:nvSpPr>
          <p:spPr>
            <a:xfrm>
              <a:off x="3310089" y="2724187"/>
              <a:ext cx="1812925" cy="339090"/>
            </a:xfrm>
            <a:custGeom>
              <a:avLst/>
              <a:gdLst/>
              <a:ahLst/>
              <a:cxnLst/>
              <a:rect l="l" t="t" r="r" b="b"/>
              <a:pathLst>
                <a:path w="1812925" h="339089">
                  <a:moveTo>
                    <a:pt x="0" y="56451"/>
                  </a:moveTo>
                  <a:lnTo>
                    <a:pt x="4430" y="34461"/>
                  </a:lnTo>
                  <a:lnTo>
                    <a:pt x="16519" y="16519"/>
                  </a:lnTo>
                  <a:lnTo>
                    <a:pt x="34461" y="4430"/>
                  </a:lnTo>
                  <a:lnTo>
                    <a:pt x="56451" y="0"/>
                  </a:lnTo>
                  <a:lnTo>
                    <a:pt x="1755889" y="0"/>
                  </a:lnTo>
                  <a:lnTo>
                    <a:pt x="1777879" y="4430"/>
                  </a:lnTo>
                  <a:lnTo>
                    <a:pt x="1795821" y="16519"/>
                  </a:lnTo>
                  <a:lnTo>
                    <a:pt x="1807910" y="34461"/>
                  </a:lnTo>
                  <a:lnTo>
                    <a:pt x="1812340" y="56451"/>
                  </a:lnTo>
                  <a:lnTo>
                    <a:pt x="1812340" y="282486"/>
                  </a:lnTo>
                  <a:lnTo>
                    <a:pt x="1807910" y="304476"/>
                  </a:lnTo>
                  <a:lnTo>
                    <a:pt x="1795821" y="322418"/>
                  </a:lnTo>
                  <a:lnTo>
                    <a:pt x="1777879" y="334506"/>
                  </a:lnTo>
                  <a:lnTo>
                    <a:pt x="1755889" y="338937"/>
                  </a:lnTo>
                  <a:lnTo>
                    <a:pt x="56451" y="338937"/>
                  </a:lnTo>
                  <a:lnTo>
                    <a:pt x="34461" y="334506"/>
                  </a:lnTo>
                  <a:lnTo>
                    <a:pt x="16519" y="322418"/>
                  </a:lnTo>
                  <a:lnTo>
                    <a:pt x="4430" y="304476"/>
                  </a:lnTo>
                  <a:lnTo>
                    <a:pt x="0" y="282486"/>
                  </a:lnTo>
                  <a:lnTo>
                    <a:pt x="0" y="56451"/>
                  </a:lnTo>
                  <a:close/>
                </a:path>
              </a:pathLst>
            </a:custGeom>
            <a:ln w="914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7" name="object 377"/>
          <p:cNvSpPr txBox="1"/>
          <p:nvPr/>
        </p:nvSpPr>
        <p:spPr>
          <a:xfrm>
            <a:off x="3797998" y="2770246"/>
            <a:ext cx="84010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latin typeface="Calibri"/>
                <a:cs typeface="Calibri"/>
              </a:rPr>
              <a:t>DI</a:t>
            </a:r>
            <a:r>
              <a:rPr sz="1050" spc="-5" dirty="0">
                <a:latin typeface="Calibri"/>
                <a:cs typeface="Calibri"/>
              </a:rPr>
              <a:t>F</a:t>
            </a:r>
            <a:r>
              <a:rPr sz="1050" dirty="0">
                <a:latin typeface="Calibri"/>
                <a:cs typeface="Calibri"/>
              </a:rPr>
              <a:t>ICUL</a:t>
            </a:r>
            <a:r>
              <a:rPr sz="1050" spc="-5" dirty="0">
                <a:latin typeface="Calibri"/>
                <a:cs typeface="Calibri"/>
              </a:rPr>
              <a:t>T</a:t>
            </a:r>
            <a:r>
              <a:rPr sz="1050" spc="-10" dirty="0">
                <a:latin typeface="Calibri"/>
                <a:cs typeface="Calibri"/>
              </a:rPr>
              <a:t>A</a:t>
            </a:r>
            <a:r>
              <a:rPr sz="1050" spc="5" dirty="0">
                <a:latin typeface="Calibri"/>
                <a:cs typeface="Calibri"/>
              </a:rPr>
              <a:t>D</a:t>
            </a:r>
            <a:r>
              <a:rPr sz="1050" spc="-5" dirty="0">
                <a:latin typeface="Calibri"/>
                <a:cs typeface="Calibri"/>
              </a:rPr>
              <a:t>E</a:t>
            </a:r>
            <a:r>
              <a:rPr sz="1050" spc="-15" dirty="0">
                <a:latin typeface="Calibri"/>
                <a:cs typeface="Calibri"/>
              </a:rPr>
              <a:t>S</a:t>
            </a:r>
            <a:r>
              <a:rPr sz="1050" dirty="0">
                <a:latin typeface="Calibri"/>
                <a:cs typeface="Calibri"/>
              </a:rPr>
              <a:t>: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78" name="object 378"/>
          <p:cNvGrpSpPr/>
          <p:nvPr/>
        </p:nvGrpSpPr>
        <p:grpSpPr>
          <a:xfrm>
            <a:off x="1803158" y="2352319"/>
            <a:ext cx="3428365" cy="3411220"/>
            <a:chOff x="1803158" y="2352319"/>
            <a:chExt cx="3428365" cy="3411220"/>
          </a:xfrm>
        </p:grpSpPr>
        <p:pic>
          <p:nvPicPr>
            <p:cNvPr id="379" name="object 379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803158" y="5097233"/>
              <a:ext cx="118506" cy="277977"/>
            </a:xfrm>
            <a:prstGeom prst="rect">
              <a:avLst/>
            </a:prstGeom>
          </p:spPr>
        </p:pic>
        <p:sp>
          <p:nvSpPr>
            <p:cNvPr id="380" name="object 380"/>
            <p:cNvSpPr/>
            <p:nvPr/>
          </p:nvSpPr>
          <p:spPr>
            <a:xfrm>
              <a:off x="1862658" y="5116385"/>
              <a:ext cx="0" cy="196215"/>
            </a:xfrm>
            <a:custGeom>
              <a:avLst/>
              <a:gdLst/>
              <a:ahLst/>
              <a:cxnLst/>
              <a:rect l="l" t="t" r="r" b="b"/>
              <a:pathLst>
                <a:path h="196214">
                  <a:moveTo>
                    <a:pt x="0" y="0"/>
                  </a:moveTo>
                  <a:lnTo>
                    <a:pt x="0" y="195668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1" name="object 381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4152798" y="2352575"/>
              <a:ext cx="118506" cy="422818"/>
            </a:xfrm>
            <a:prstGeom prst="rect">
              <a:avLst/>
            </a:prstGeom>
          </p:spPr>
        </p:pic>
        <p:sp>
          <p:nvSpPr>
            <p:cNvPr id="382" name="object 382"/>
            <p:cNvSpPr/>
            <p:nvPr/>
          </p:nvSpPr>
          <p:spPr>
            <a:xfrm>
              <a:off x="4211447" y="2370734"/>
              <a:ext cx="0" cy="342265"/>
            </a:xfrm>
            <a:custGeom>
              <a:avLst/>
              <a:gdLst/>
              <a:ahLst/>
              <a:cxnLst/>
              <a:rect l="l" t="t" r="r" b="b"/>
              <a:pathLst>
                <a:path h="342264">
                  <a:moveTo>
                    <a:pt x="0" y="0"/>
                  </a:moveTo>
                  <a:lnTo>
                    <a:pt x="0" y="341998"/>
                  </a:lnTo>
                </a:path>
              </a:pathLst>
            </a:custGeom>
            <a:ln w="36576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3" name="object 383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3185731" y="4418380"/>
              <a:ext cx="2045334" cy="1344536"/>
            </a:xfrm>
            <a:prstGeom prst="rect">
              <a:avLst/>
            </a:prstGeom>
          </p:spPr>
        </p:pic>
        <p:pic>
          <p:nvPicPr>
            <p:cNvPr id="384" name="object 384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3255962" y="4532508"/>
              <a:ext cx="1904873" cy="1116299"/>
            </a:xfrm>
            <a:prstGeom prst="rect">
              <a:avLst/>
            </a:prstGeom>
          </p:spPr>
        </p:pic>
        <p:pic>
          <p:nvPicPr>
            <p:cNvPr id="385" name="object 385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3231083" y="4444720"/>
              <a:ext cx="1954987" cy="1253947"/>
            </a:xfrm>
            <a:prstGeom prst="rect">
              <a:avLst/>
            </a:prstGeom>
          </p:spPr>
        </p:pic>
        <p:sp>
          <p:nvSpPr>
            <p:cNvPr id="386" name="object 386"/>
            <p:cNvSpPr/>
            <p:nvPr/>
          </p:nvSpPr>
          <p:spPr>
            <a:xfrm>
              <a:off x="3231083" y="4444720"/>
              <a:ext cx="1955164" cy="1254125"/>
            </a:xfrm>
            <a:custGeom>
              <a:avLst/>
              <a:gdLst/>
              <a:ahLst/>
              <a:cxnLst/>
              <a:rect l="l" t="t" r="r" b="b"/>
              <a:pathLst>
                <a:path w="1955164" h="1254125">
                  <a:moveTo>
                    <a:pt x="0" y="208978"/>
                  </a:moveTo>
                  <a:lnTo>
                    <a:pt x="5517" y="161045"/>
                  </a:lnTo>
                  <a:lnTo>
                    <a:pt x="21233" y="117051"/>
                  </a:lnTo>
                  <a:lnTo>
                    <a:pt x="45897" y="78250"/>
                  </a:lnTo>
                  <a:lnTo>
                    <a:pt x="78256" y="45893"/>
                  </a:lnTo>
                  <a:lnTo>
                    <a:pt x="117057" y="21231"/>
                  </a:lnTo>
                  <a:lnTo>
                    <a:pt x="161049" y="5516"/>
                  </a:lnTo>
                  <a:lnTo>
                    <a:pt x="208978" y="0"/>
                  </a:lnTo>
                  <a:lnTo>
                    <a:pt x="1746021" y="0"/>
                  </a:lnTo>
                  <a:lnTo>
                    <a:pt x="1793950" y="5516"/>
                  </a:lnTo>
                  <a:lnTo>
                    <a:pt x="1837939" y="21231"/>
                  </a:lnTo>
                  <a:lnTo>
                    <a:pt x="1876738" y="45893"/>
                  </a:lnTo>
                  <a:lnTo>
                    <a:pt x="1909094" y="78250"/>
                  </a:lnTo>
                  <a:lnTo>
                    <a:pt x="1933755" y="117051"/>
                  </a:lnTo>
                  <a:lnTo>
                    <a:pt x="1949470" y="161045"/>
                  </a:lnTo>
                  <a:lnTo>
                    <a:pt x="1954987" y="208978"/>
                  </a:lnTo>
                  <a:lnTo>
                    <a:pt x="1954987" y="1044981"/>
                  </a:lnTo>
                  <a:lnTo>
                    <a:pt x="1949470" y="1092910"/>
                  </a:lnTo>
                  <a:lnTo>
                    <a:pt x="1933755" y="1136899"/>
                  </a:lnTo>
                  <a:lnTo>
                    <a:pt x="1909094" y="1175698"/>
                  </a:lnTo>
                  <a:lnTo>
                    <a:pt x="1876738" y="1208054"/>
                  </a:lnTo>
                  <a:lnTo>
                    <a:pt x="1837939" y="1232715"/>
                  </a:lnTo>
                  <a:lnTo>
                    <a:pt x="1793950" y="1248430"/>
                  </a:lnTo>
                  <a:lnTo>
                    <a:pt x="1746021" y="1253947"/>
                  </a:lnTo>
                  <a:lnTo>
                    <a:pt x="208978" y="1253947"/>
                  </a:lnTo>
                  <a:lnTo>
                    <a:pt x="161049" y="1248430"/>
                  </a:lnTo>
                  <a:lnTo>
                    <a:pt x="117057" y="1232715"/>
                  </a:lnTo>
                  <a:lnTo>
                    <a:pt x="78256" y="1208054"/>
                  </a:lnTo>
                  <a:lnTo>
                    <a:pt x="45897" y="1175698"/>
                  </a:lnTo>
                  <a:lnTo>
                    <a:pt x="21233" y="1136899"/>
                  </a:lnTo>
                  <a:lnTo>
                    <a:pt x="5517" y="1092910"/>
                  </a:lnTo>
                  <a:lnTo>
                    <a:pt x="0" y="1044981"/>
                  </a:lnTo>
                  <a:lnTo>
                    <a:pt x="0" y="208978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3662680" y="4554445"/>
              <a:ext cx="1090295" cy="133350"/>
            </a:xfrm>
            <a:custGeom>
              <a:avLst/>
              <a:gdLst/>
              <a:ahLst/>
              <a:cxnLst/>
              <a:rect l="l" t="t" r="r" b="b"/>
              <a:pathLst>
                <a:path w="1090295" h="133350">
                  <a:moveTo>
                    <a:pt x="1089962" y="0"/>
                  </a:moveTo>
                  <a:lnTo>
                    <a:pt x="0" y="0"/>
                  </a:lnTo>
                  <a:lnTo>
                    <a:pt x="0" y="133136"/>
                  </a:lnTo>
                  <a:lnTo>
                    <a:pt x="1089962" y="133136"/>
                  </a:lnTo>
                  <a:lnTo>
                    <a:pt x="10899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8" name="object 388"/>
          <p:cNvSpPr txBox="1"/>
          <p:nvPr/>
        </p:nvSpPr>
        <p:spPr>
          <a:xfrm>
            <a:off x="3650234" y="4536516"/>
            <a:ext cx="111442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SITUACIÓN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POLÍTICA,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3406647" y="4709538"/>
            <a:ext cx="1604010" cy="133350"/>
          </a:xfrm>
          <a:custGeom>
            <a:avLst/>
            <a:gdLst/>
            <a:ahLst/>
            <a:cxnLst/>
            <a:rect l="l" t="t" r="r" b="b"/>
            <a:pathLst>
              <a:path w="1604010" h="133350">
                <a:moveTo>
                  <a:pt x="1603489" y="0"/>
                </a:moveTo>
                <a:lnTo>
                  <a:pt x="0" y="0"/>
                </a:lnTo>
                <a:lnTo>
                  <a:pt x="0" y="133136"/>
                </a:lnTo>
                <a:lnTo>
                  <a:pt x="1603489" y="133136"/>
                </a:lnTo>
                <a:lnTo>
                  <a:pt x="16034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 txBox="1"/>
          <p:nvPr/>
        </p:nvSpPr>
        <p:spPr>
          <a:xfrm>
            <a:off x="3394202" y="4691583"/>
            <a:ext cx="162877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ECONÓMICA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SOCIAL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ÉPOCA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3397872" y="4863147"/>
            <a:ext cx="1619885" cy="440690"/>
          </a:xfrm>
          <a:custGeom>
            <a:avLst/>
            <a:gdLst/>
            <a:ahLst/>
            <a:cxnLst/>
            <a:rect l="l" t="t" r="r" b="b"/>
            <a:pathLst>
              <a:path w="1619885" h="440689">
                <a:moveTo>
                  <a:pt x="1370863" y="153631"/>
                </a:moveTo>
                <a:lnTo>
                  <a:pt x="250177" y="153631"/>
                </a:lnTo>
                <a:lnTo>
                  <a:pt x="250177" y="286766"/>
                </a:lnTo>
                <a:lnTo>
                  <a:pt x="1370863" y="286766"/>
                </a:lnTo>
                <a:lnTo>
                  <a:pt x="1370863" y="153631"/>
                </a:lnTo>
                <a:close/>
              </a:path>
              <a:path w="1619885" h="440689">
                <a:moveTo>
                  <a:pt x="1596174" y="0"/>
                </a:moveTo>
                <a:lnTo>
                  <a:pt x="23406" y="0"/>
                </a:lnTo>
                <a:lnTo>
                  <a:pt x="23406" y="133134"/>
                </a:lnTo>
                <a:lnTo>
                  <a:pt x="1596174" y="133134"/>
                </a:lnTo>
                <a:lnTo>
                  <a:pt x="1596174" y="0"/>
                </a:lnTo>
                <a:close/>
              </a:path>
              <a:path w="1619885" h="440689">
                <a:moveTo>
                  <a:pt x="1619580" y="307251"/>
                </a:moveTo>
                <a:lnTo>
                  <a:pt x="0" y="307251"/>
                </a:lnTo>
                <a:lnTo>
                  <a:pt x="0" y="440385"/>
                </a:lnTo>
                <a:lnTo>
                  <a:pt x="1619580" y="440385"/>
                </a:lnTo>
                <a:lnTo>
                  <a:pt x="1619580" y="3072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 txBox="1"/>
          <p:nvPr/>
        </p:nvSpPr>
        <p:spPr>
          <a:xfrm>
            <a:off x="3385413" y="4823269"/>
            <a:ext cx="1644650" cy="486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18600"/>
              </a:lnSpc>
              <a:spcBef>
                <a:spcPts val="95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IMPEDÍA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AVANZAR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EN EL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PROCESO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 EDUCATIVO, ADEMÁS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DE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ENFRENTARSE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CONVENCER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UNA</a:t>
            </a:r>
            <a:endParaRPr sz="850" dirty="0">
              <a:latin typeface="Calibri"/>
              <a:cs typeface="Calibri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3533940" y="5325480"/>
            <a:ext cx="1347470" cy="133350"/>
          </a:xfrm>
          <a:custGeom>
            <a:avLst/>
            <a:gdLst/>
            <a:ahLst/>
            <a:cxnLst/>
            <a:rect l="l" t="t" r="r" b="b"/>
            <a:pathLst>
              <a:path w="1347470" h="133350">
                <a:moveTo>
                  <a:pt x="1347457" y="0"/>
                </a:moveTo>
                <a:lnTo>
                  <a:pt x="0" y="0"/>
                </a:lnTo>
                <a:lnTo>
                  <a:pt x="0" y="133131"/>
                </a:lnTo>
                <a:lnTo>
                  <a:pt x="1347457" y="133131"/>
                </a:lnTo>
                <a:lnTo>
                  <a:pt x="13474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 txBox="1"/>
          <p:nvPr/>
        </p:nvSpPr>
        <p:spPr>
          <a:xfrm>
            <a:off x="3521481" y="5307533"/>
            <a:ext cx="1372235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SOCIEDAD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QUE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EN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SU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MAYOR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3788498" y="5479094"/>
            <a:ext cx="840105" cy="109855"/>
          </a:xfrm>
          <a:custGeom>
            <a:avLst/>
            <a:gdLst/>
            <a:ahLst/>
            <a:cxnLst/>
            <a:rect l="l" t="t" r="r" b="b"/>
            <a:pathLst>
              <a:path w="840104" h="109854">
                <a:moveTo>
                  <a:pt x="839787" y="0"/>
                </a:moveTo>
                <a:lnTo>
                  <a:pt x="0" y="0"/>
                </a:lnTo>
                <a:lnTo>
                  <a:pt x="0" y="109730"/>
                </a:lnTo>
                <a:lnTo>
                  <a:pt x="839787" y="109730"/>
                </a:lnTo>
                <a:lnTo>
                  <a:pt x="8397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 txBox="1"/>
          <p:nvPr/>
        </p:nvSpPr>
        <p:spPr>
          <a:xfrm>
            <a:off x="3776052" y="5461152"/>
            <a:ext cx="86614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PARTE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ERA</a:t>
            </a:r>
            <a:r>
              <a:rPr sz="850" spc="-3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RURAL.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397" name="object 397"/>
          <p:cNvGrpSpPr/>
          <p:nvPr/>
        </p:nvGrpSpPr>
        <p:grpSpPr>
          <a:xfrm>
            <a:off x="3144773" y="5745360"/>
            <a:ext cx="2102485" cy="866140"/>
            <a:chOff x="3144773" y="5745360"/>
            <a:chExt cx="2102485" cy="866140"/>
          </a:xfrm>
        </p:grpSpPr>
        <p:pic>
          <p:nvPicPr>
            <p:cNvPr id="398" name="object 398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3144773" y="5745360"/>
              <a:ext cx="2102383" cy="866119"/>
            </a:xfrm>
            <a:prstGeom prst="rect">
              <a:avLst/>
            </a:prstGeom>
          </p:spPr>
        </p:pic>
        <p:pic>
          <p:nvPicPr>
            <p:cNvPr id="399" name="object 399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3191586" y="5836076"/>
              <a:ext cx="2008758" cy="683239"/>
            </a:xfrm>
            <a:prstGeom prst="rect">
              <a:avLst/>
            </a:prstGeom>
          </p:spPr>
        </p:pic>
        <p:pic>
          <p:nvPicPr>
            <p:cNvPr id="400" name="object 400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3190125" y="5771705"/>
              <a:ext cx="2011680" cy="774788"/>
            </a:xfrm>
            <a:prstGeom prst="rect">
              <a:avLst/>
            </a:prstGeom>
          </p:spPr>
        </p:pic>
        <p:sp>
          <p:nvSpPr>
            <p:cNvPr id="401" name="object 401"/>
            <p:cNvSpPr/>
            <p:nvPr/>
          </p:nvSpPr>
          <p:spPr>
            <a:xfrm>
              <a:off x="3190125" y="5771705"/>
              <a:ext cx="2011680" cy="775335"/>
            </a:xfrm>
            <a:custGeom>
              <a:avLst/>
              <a:gdLst/>
              <a:ahLst/>
              <a:cxnLst/>
              <a:rect l="l" t="t" r="r" b="b"/>
              <a:pathLst>
                <a:path w="2011679" h="775334">
                  <a:moveTo>
                    <a:pt x="0" y="129108"/>
                  </a:moveTo>
                  <a:lnTo>
                    <a:pt x="10143" y="78845"/>
                  </a:lnTo>
                  <a:lnTo>
                    <a:pt x="37807" y="37807"/>
                  </a:lnTo>
                  <a:lnTo>
                    <a:pt x="78845" y="10143"/>
                  </a:lnTo>
                  <a:lnTo>
                    <a:pt x="129108" y="0"/>
                  </a:lnTo>
                  <a:lnTo>
                    <a:pt x="1882559" y="0"/>
                  </a:lnTo>
                  <a:lnTo>
                    <a:pt x="1932823" y="10143"/>
                  </a:lnTo>
                  <a:lnTo>
                    <a:pt x="1973865" y="37807"/>
                  </a:lnTo>
                  <a:lnTo>
                    <a:pt x="2001534" y="78845"/>
                  </a:lnTo>
                  <a:lnTo>
                    <a:pt x="2011680" y="129108"/>
                  </a:lnTo>
                  <a:lnTo>
                    <a:pt x="2011680" y="645680"/>
                  </a:lnTo>
                  <a:lnTo>
                    <a:pt x="2001534" y="695943"/>
                  </a:lnTo>
                  <a:lnTo>
                    <a:pt x="1973865" y="736981"/>
                  </a:lnTo>
                  <a:lnTo>
                    <a:pt x="1932823" y="764645"/>
                  </a:lnTo>
                  <a:lnTo>
                    <a:pt x="1882559" y="774788"/>
                  </a:lnTo>
                  <a:lnTo>
                    <a:pt x="129108" y="774788"/>
                  </a:lnTo>
                  <a:lnTo>
                    <a:pt x="78845" y="764645"/>
                  </a:lnTo>
                  <a:lnTo>
                    <a:pt x="37807" y="736981"/>
                  </a:lnTo>
                  <a:lnTo>
                    <a:pt x="10143" y="695943"/>
                  </a:lnTo>
                  <a:lnTo>
                    <a:pt x="0" y="645680"/>
                  </a:lnTo>
                  <a:lnTo>
                    <a:pt x="0" y="129108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3346665" y="5858027"/>
              <a:ext cx="1697355" cy="595630"/>
            </a:xfrm>
            <a:custGeom>
              <a:avLst/>
              <a:gdLst/>
              <a:ahLst/>
              <a:cxnLst/>
              <a:rect l="l" t="t" r="r" b="b"/>
              <a:pathLst>
                <a:path w="1697354" h="595629">
                  <a:moveTo>
                    <a:pt x="1508391" y="462318"/>
                  </a:moveTo>
                  <a:lnTo>
                    <a:pt x="188734" y="462318"/>
                  </a:lnTo>
                  <a:lnTo>
                    <a:pt x="188734" y="595452"/>
                  </a:lnTo>
                  <a:lnTo>
                    <a:pt x="1508391" y="595452"/>
                  </a:lnTo>
                  <a:lnTo>
                    <a:pt x="1508391" y="462318"/>
                  </a:lnTo>
                  <a:close/>
                </a:path>
                <a:path w="1697354" h="595629">
                  <a:moveTo>
                    <a:pt x="1527403" y="308711"/>
                  </a:moveTo>
                  <a:lnTo>
                    <a:pt x="169710" y="308711"/>
                  </a:lnTo>
                  <a:lnTo>
                    <a:pt x="169710" y="441833"/>
                  </a:lnTo>
                  <a:lnTo>
                    <a:pt x="1527403" y="441833"/>
                  </a:lnTo>
                  <a:lnTo>
                    <a:pt x="1527403" y="308711"/>
                  </a:lnTo>
                  <a:close/>
                </a:path>
                <a:path w="1697354" h="595629">
                  <a:moveTo>
                    <a:pt x="1681035" y="153606"/>
                  </a:moveTo>
                  <a:lnTo>
                    <a:pt x="16090" y="153606"/>
                  </a:lnTo>
                  <a:lnTo>
                    <a:pt x="16090" y="286740"/>
                  </a:lnTo>
                  <a:lnTo>
                    <a:pt x="1681035" y="286740"/>
                  </a:lnTo>
                  <a:lnTo>
                    <a:pt x="1681035" y="153606"/>
                  </a:lnTo>
                  <a:close/>
                </a:path>
                <a:path w="1697354" h="595629">
                  <a:moveTo>
                    <a:pt x="1697126" y="0"/>
                  </a:moveTo>
                  <a:lnTo>
                    <a:pt x="0" y="0"/>
                  </a:lnTo>
                  <a:lnTo>
                    <a:pt x="0" y="133121"/>
                  </a:lnTo>
                  <a:lnTo>
                    <a:pt x="1697126" y="133121"/>
                  </a:lnTo>
                  <a:lnTo>
                    <a:pt x="1697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3" name="object 403"/>
          <p:cNvSpPr txBox="1"/>
          <p:nvPr/>
        </p:nvSpPr>
        <p:spPr>
          <a:xfrm>
            <a:off x="3346907" y="5818377"/>
            <a:ext cx="1696720" cy="6413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19000"/>
              </a:lnSpc>
              <a:spcBef>
                <a:spcPts val="9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EL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IDEAL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CONVERTIR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MÉXICO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EN </a:t>
            </a:r>
            <a:r>
              <a:rPr sz="850" spc="-17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UN PAÍS MODERNO Y DEMOCRÁTICO 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 TRAVÉS DE 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LA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INSTRUCCIÓN 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PÚBLICA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NO FUE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SUFICIENTE.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404" name="object 404"/>
          <p:cNvGrpSpPr/>
          <p:nvPr/>
        </p:nvGrpSpPr>
        <p:grpSpPr>
          <a:xfrm>
            <a:off x="3128670" y="6585153"/>
            <a:ext cx="2102485" cy="1265555"/>
            <a:chOff x="3128670" y="6585153"/>
            <a:chExt cx="2102485" cy="1265555"/>
          </a:xfrm>
        </p:grpSpPr>
        <p:pic>
          <p:nvPicPr>
            <p:cNvPr id="405" name="object 405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3128670" y="6585153"/>
              <a:ext cx="2102383" cy="1265529"/>
            </a:xfrm>
            <a:prstGeom prst="rect">
              <a:avLst/>
            </a:prstGeom>
          </p:spPr>
        </p:pic>
        <p:pic>
          <p:nvPicPr>
            <p:cNvPr id="406" name="object 406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3194507" y="6694883"/>
              <a:ext cx="1969249" cy="1044610"/>
            </a:xfrm>
            <a:prstGeom prst="rect">
              <a:avLst/>
            </a:prstGeom>
          </p:spPr>
        </p:pic>
        <p:pic>
          <p:nvPicPr>
            <p:cNvPr id="407" name="object 407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3174022" y="6611480"/>
              <a:ext cx="2011680" cy="1174089"/>
            </a:xfrm>
            <a:prstGeom prst="rect">
              <a:avLst/>
            </a:prstGeom>
          </p:spPr>
        </p:pic>
        <p:sp>
          <p:nvSpPr>
            <p:cNvPr id="408" name="object 408"/>
            <p:cNvSpPr/>
            <p:nvPr/>
          </p:nvSpPr>
          <p:spPr>
            <a:xfrm>
              <a:off x="3174022" y="6611480"/>
              <a:ext cx="2011680" cy="1174115"/>
            </a:xfrm>
            <a:custGeom>
              <a:avLst/>
              <a:gdLst/>
              <a:ahLst/>
              <a:cxnLst/>
              <a:rect l="l" t="t" r="r" b="b"/>
              <a:pathLst>
                <a:path w="2011679" h="1174115">
                  <a:moveTo>
                    <a:pt x="0" y="195681"/>
                  </a:moveTo>
                  <a:lnTo>
                    <a:pt x="5171" y="150832"/>
                  </a:lnTo>
                  <a:lnTo>
                    <a:pt x="19899" y="109651"/>
                  </a:lnTo>
                  <a:lnTo>
                    <a:pt x="43008" y="73317"/>
                  </a:lnTo>
                  <a:lnTo>
                    <a:pt x="73319" y="43007"/>
                  </a:lnTo>
                  <a:lnTo>
                    <a:pt x="109655" y="19899"/>
                  </a:lnTo>
                  <a:lnTo>
                    <a:pt x="150840" y="5171"/>
                  </a:lnTo>
                  <a:lnTo>
                    <a:pt x="195694" y="0"/>
                  </a:lnTo>
                  <a:lnTo>
                    <a:pt x="1816011" y="0"/>
                  </a:lnTo>
                  <a:lnTo>
                    <a:pt x="1860860" y="5171"/>
                  </a:lnTo>
                  <a:lnTo>
                    <a:pt x="1902038" y="19899"/>
                  </a:lnTo>
                  <a:lnTo>
                    <a:pt x="1938370" y="43007"/>
                  </a:lnTo>
                  <a:lnTo>
                    <a:pt x="1968677" y="73317"/>
                  </a:lnTo>
                  <a:lnTo>
                    <a:pt x="1991783" y="109651"/>
                  </a:lnTo>
                  <a:lnTo>
                    <a:pt x="2006509" y="150832"/>
                  </a:lnTo>
                  <a:lnTo>
                    <a:pt x="2011680" y="195681"/>
                  </a:lnTo>
                  <a:lnTo>
                    <a:pt x="2011680" y="978420"/>
                  </a:lnTo>
                  <a:lnTo>
                    <a:pt x="2006509" y="1023269"/>
                  </a:lnTo>
                  <a:lnTo>
                    <a:pt x="1991783" y="1064448"/>
                  </a:lnTo>
                  <a:lnTo>
                    <a:pt x="1968677" y="1100780"/>
                  </a:lnTo>
                  <a:lnTo>
                    <a:pt x="1938370" y="1131087"/>
                  </a:lnTo>
                  <a:lnTo>
                    <a:pt x="1902038" y="1154192"/>
                  </a:lnTo>
                  <a:lnTo>
                    <a:pt x="1860860" y="1168919"/>
                  </a:lnTo>
                  <a:lnTo>
                    <a:pt x="1816011" y="1174089"/>
                  </a:lnTo>
                  <a:lnTo>
                    <a:pt x="195694" y="1174089"/>
                  </a:lnTo>
                  <a:lnTo>
                    <a:pt x="150840" y="1168919"/>
                  </a:lnTo>
                  <a:lnTo>
                    <a:pt x="109655" y="1154192"/>
                  </a:lnTo>
                  <a:lnTo>
                    <a:pt x="73319" y="1131087"/>
                  </a:lnTo>
                  <a:lnTo>
                    <a:pt x="43008" y="1100780"/>
                  </a:lnTo>
                  <a:lnTo>
                    <a:pt x="19899" y="1064448"/>
                  </a:lnTo>
                  <a:lnTo>
                    <a:pt x="5171" y="1023269"/>
                  </a:lnTo>
                  <a:lnTo>
                    <a:pt x="0" y="978420"/>
                  </a:lnTo>
                  <a:lnTo>
                    <a:pt x="0" y="195681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3497364" y="6716829"/>
              <a:ext cx="1362710" cy="181610"/>
            </a:xfrm>
            <a:custGeom>
              <a:avLst/>
              <a:gdLst/>
              <a:ahLst/>
              <a:cxnLst/>
              <a:rect l="l" t="t" r="r" b="b"/>
              <a:pathLst>
                <a:path w="1362710" h="181609">
                  <a:moveTo>
                    <a:pt x="1362087" y="0"/>
                  </a:moveTo>
                  <a:lnTo>
                    <a:pt x="0" y="0"/>
                  </a:lnTo>
                  <a:lnTo>
                    <a:pt x="0" y="181416"/>
                  </a:lnTo>
                  <a:lnTo>
                    <a:pt x="1362087" y="181416"/>
                  </a:lnTo>
                  <a:lnTo>
                    <a:pt x="13620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0" name="object 410"/>
          <p:cNvSpPr txBox="1"/>
          <p:nvPr/>
        </p:nvSpPr>
        <p:spPr>
          <a:xfrm>
            <a:off x="3528796" y="6743013"/>
            <a:ext cx="134239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POBREZA,</a:t>
            </a:r>
            <a:r>
              <a:rPr sz="8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MISERIA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3368611" y="6927504"/>
            <a:ext cx="1621155" cy="133350"/>
          </a:xfrm>
          <a:custGeom>
            <a:avLst/>
            <a:gdLst/>
            <a:ahLst/>
            <a:cxnLst/>
            <a:rect l="l" t="t" r="r" b="b"/>
            <a:pathLst>
              <a:path w="1621154" h="133350">
                <a:moveTo>
                  <a:pt x="1621040" y="0"/>
                </a:moveTo>
                <a:lnTo>
                  <a:pt x="0" y="0"/>
                </a:lnTo>
                <a:lnTo>
                  <a:pt x="0" y="133136"/>
                </a:lnTo>
                <a:lnTo>
                  <a:pt x="1621040" y="133136"/>
                </a:lnTo>
                <a:lnTo>
                  <a:pt x="1621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 txBox="1"/>
          <p:nvPr/>
        </p:nvSpPr>
        <p:spPr>
          <a:xfrm>
            <a:off x="3356152" y="6909803"/>
            <a:ext cx="164592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DESCONOCIMIENTO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LOS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PADRES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3378860" y="7081139"/>
            <a:ext cx="1599565" cy="287020"/>
          </a:xfrm>
          <a:custGeom>
            <a:avLst/>
            <a:gdLst/>
            <a:ahLst/>
            <a:cxnLst/>
            <a:rect l="l" t="t" r="r" b="b"/>
            <a:pathLst>
              <a:path w="1599564" h="287020">
                <a:moveTo>
                  <a:pt x="1467421" y="153606"/>
                </a:moveTo>
                <a:lnTo>
                  <a:pt x="131673" y="153606"/>
                </a:lnTo>
                <a:lnTo>
                  <a:pt x="131673" y="286740"/>
                </a:lnTo>
                <a:lnTo>
                  <a:pt x="1467421" y="286740"/>
                </a:lnTo>
                <a:lnTo>
                  <a:pt x="1467421" y="153606"/>
                </a:lnTo>
                <a:close/>
              </a:path>
              <a:path w="1599564" h="287020">
                <a:moveTo>
                  <a:pt x="1599107" y="0"/>
                </a:moveTo>
                <a:lnTo>
                  <a:pt x="0" y="0"/>
                </a:lnTo>
                <a:lnTo>
                  <a:pt x="0" y="133121"/>
                </a:lnTo>
                <a:lnTo>
                  <a:pt x="1599107" y="133121"/>
                </a:lnTo>
                <a:lnTo>
                  <a:pt x="15991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 txBox="1"/>
          <p:nvPr/>
        </p:nvSpPr>
        <p:spPr>
          <a:xfrm>
            <a:off x="3366401" y="7041477"/>
            <a:ext cx="1623060" cy="332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4145" marR="5080" indent="-132080">
              <a:lnSpc>
                <a:spcPct val="118600"/>
              </a:lnSpc>
              <a:spcBef>
                <a:spcPts val="95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FAMILIA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ACERCA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DEL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PROYECTO </a:t>
            </a:r>
            <a:r>
              <a:rPr sz="850" spc="-17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EMANADO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POR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EL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GOBIERNO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3334969" y="7388364"/>
            <a:ext cx="1687195" cy="288290"/>
          </a:xfrm>
          <a:custGeom>
            <a:avLst/>
            <a:gdLst/>
            <a:ahLst/>
            <a:cxnLst/>
            <a:rect l="l" t="t" r="r" b="b"/>
            <a:pathLst>
              <a:path w="1687195" h="288290">
                <a:moveTo>
                  <a:pt x="1672247" y="155079"/>
                </a:moveTo>
                <a:lnTo>
                  <a:pt x="14630" y="155079"/>
                </a:lnTo>
                <a:lnTo>
                  <a:pt x="14630" y="288213"/>
                </a:lnTo>
                <a:lnTo>
                  <a:pt x="1672247" y="288213"/>
                </a:lnTo>
                <a:lnTo>
                  <a:pt x="1672247" y="155079"/>
                </a:lnTo>
                <a:close/>
              </a:path>
              <a:path w="1687195" h="288290">
                <a:moveTo>
                  <a:pt x="1686877" y="0"/>
                </a:moveTo>
                <a:lnTo>
                  <a:pt x="0" y="0"/>
                </a:lnTo>
                <a:lnTo>
                  <a:pt x="0" y="133134"/>
                </a:lnTo>
                <a:lnTo>
                  <a:pt x="1686877" y="133134"/>
                </a:lnTo>
                <a:lnTo>
                  <a:pt x="16868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 txBox="1"/>
          <p:nvPr/>
        </p:nvSpPr>
        <p:spPr>
          <a:xfrm>
            <a:off x="3322510" y="7347254"/>
            <a:ext cx="1699260" cy="335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05" indent="-15240">
              <a:lnSpc>
                <a:spcPct val="119700"/>
              </a:lnSpc>
              <a:spcBef>
                <a:spcPts val="95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FEDERAL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FUERON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OBSTÁCULOS</a:t>
            </a:r>
            <a:r>
              <a:rPr sz="850" spc="-2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PARA </a:t>
            </a:r>
            <a:r>
              <a:rPr sz="850" spc="-18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AVANZAR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EN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EL ÁMBITO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EDUCATIVO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417" name="object 417"/>
          <p:cNvGrpSpPr/>
          <p:nvPr/>
        </p:nvGrpSpPr>
        <p:grpSpPr>
          <a:xfrm>
            <a:off x="3128670" y="7831663"/>
            <a:ext cx="2102485" cy="1014094"/>
            <a:chOff x="3128670" y="7831663"/>
            <a:chExt cx="2102485" cy="1014094"/>
          </a:xfrm>
        </p:grpSpPr>
        <p:pic>
          <p:nvPicPr>
            <p:cNvPr id="418" name="object 418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3128670" y="7831663"/>
              <a:ext cx="2102383" cy="1013886"/>
            </a:xfrm>
            <a:prstGeom prst="rect">
              <a:avLst/>
            </a:prstGeom>
          </p:spPr>
        </p:pic>
        <p:pic>
          <p:nvPicPr>
            <p:cNvPr id="419" name="object 419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3182810" y="7929679"/>
              <a:ext cx="1994128" cy="817839"/>
            </a:xfrm>
            <a:prstGeom prst="rect">
              <a:avLst/>
            </a:prstGeom>
          </p:spPr>
        </p:pic>
        <p:pic>
          <p:nvPicPr>
            <p:cNvPr id="420" name="object 420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3174022" y="7857997"/>
              <a:ext cx="2011680" cy="922934"/>
            </a:xfrm>
            <a:prstGeom prst="rect">
              <a:avLst/>
            </a:prstGeom>
          </p:spPr>
        </p:pic>
        <p:sp>
          <p:nvSpPr>
            <p:cNvPr id="421" name="object 421"/>
            <p:cNvSpPr/>
            <p:nvPr/>
          </p:nvSpPr>
          <p:spPr>
            <a:xfrm>
              <a:off x="3174022" y="7857997"/>
              <a:ext cx="2011680" cy="923290"/>
            </a:xfrm>
            <a:custGeom>
              <a:avLst/>
              <a:gdLst/>
              <a:ahLst/>
              <a:cxnLst/>
              <a:rect l="l" t="t" r="r" b="b"/>
              <a:pathLst>
                <a:path w="2011679" h="923290">
                  <a:moveTo>
                    <a:pt x="0" y="153860"/>
                  </a:moveTo>
                  <a:lnTo>
                    <a:pt x="7845" y="105228"/>
                  </a:lnTo>
                  <a:lnTo>
                    <a:pt x="29690" y="62992"/>
                  </a:lnTo>
                  <a:lnTo>
                    <a:pt x="63000" y="29685"/>
                  </a:lnTo>
                  <a:lnTo>
                    <a:pt x="105239" y="7843"/>
                  </a:lnTo>
                  <a:lnTo>
                    <a:pt x="153873" y="0"/>
                  </a:lnTo>
                  <a:lnTo>
                    <a:pt x="1857819" y="0"/>
                  </a:lnTo>
                  <a:lnTo>
                    <a:pt x="1906456" y="7843"/>
                  </a:lnTo>
                  <a:lnTo>
                    <a:pt x="1948693" y="29685"/>
                  </a:lnTo>
                  <a:lnTo>
                    <a:pt x="1981997" y="62992"/>
                  </a:lnTo>
                  <a:lnTo>
                    <a:pt x="2003837" y="105228"/>
                  </a:lnTo>
                  <a:lnTo>
                    <a:pt x="2011680" y="153860"/>
                  </a:lnTo>
                  <a:lnTo>
                    <a:pt x="2011680" y="769073"/>
                  </a:lnTo>
                  <a:lnTo>
                    <a:pt x="2003837" y="817706"/>
                  </a:lnTo>
                  <a:lnTo>
                    <a:pt x="1981997" y="859942"/>
                  </a:lnTo>
                  <a:lnTo>
                    <a:pt x="1948693" y="893248"/>
                  </a:lnTo>
                  <a:lnTo>
                    <a:pt x="1906456" y="915090"/>
                  </a:lnTo>
                  <a:lnTo>
                    <a:pt x="1857819" y="922934"/>
                  </a:lnTo>
                  <a:lnTo>
                    <a:pt x="153873" y="922934"/>
                  </a:lnTo>
                  <a:lnTo>
                    <a:pt x="105239" y="915090"/>
                  </a:lnTo>
                  <a:lnTo>
                    <a:pt x="63000" y="893248"/>
                  </a:lnTo>
                  <a:lnTo>
                    <a:pt x="29690" y="859942"/>
                  </a:lnTo>
                  <a:lnTo>
                    <a:pt x="7845" y="817706"/>
                  </a:lnTo>
                  <a:lnTo>
                    <a:pt x="0" y="769073"/>
                  </a:lnTo>
                  <a:lnTo>
                    <a:pt x="0" y="153860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3367151" y="7951647"/>
              <a:ext cx="1627505" cy="440690"/>
            </a:xfrm>
            <a:custGeom>
              <a:avLst/>
              <a:gdLst/>
              <a:ahLst/>
              <a:cxnLst/>
              <a:rect l="l" t="t" r="r" b="b"/>
              <a:pathLst>
                <a:path w="1627504" h="440690">
                  <a:moveTo>
                    <a:pt x="1471815" y="153606"/>
                  </a:moveTo>
                  <a:lnTo>
                    <a:pt x="155079" y="153606"/>
                  </a:lnTo>
                  <a:lnTo>
                    <a:pt x="155079" y="286740"/>
                  </a:lnTo>
                  <a:lnTo>
                    <a:pt x="1471815" y="286740"/>
                  </a:lnTo>
                  <a:lnTo>
                    <a:pt x="1471815" y="153606"/>
                  </a:lnTo>
                  <a:close/>
                </a:path>
                <a:path w="1627504" h="440690">
                  <a:moveTo>
                    <a:pt x="1549349" y="0"/>
                  </a:moveTo>
                  <a:lnTo>
                    <a:pt x="76073" y="0"/>
                  </a:lnTo>
                  <a:lnTo>
                    <a:pt x="76073" y="133121"/>
                  </a:lnTo>
                  <a:lnTo>
                    <a:pt x="1549349" y="133121"/>
                  </a:lnTo>
                  <a:lnTo>
                    <a:pt x="1549349" y="0"/>
                  </a:lnTo>
                  <a:close/>
                </a:path>
                <a:path w="1627504" h="440690">
                  <a:moveTo>
                    <a:pt x="1626895" y="307225"/>
                  </a:moveTo>
                  <a:lnTo>
                    <a:pt x="0" y="307225"/>
                  </a:lnTo>
                  <a:lnTo>
                    <a:pt x="0" y="440359"/>
                  </a:lnTo>
                  <a:lnTo>
                    <a:pt x="1626895" y="440359"/>
                  </a:lnTo>
                  <a:lnTo>
                    <a:pt x="1626895" y="3072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3" name="object 423"/>
          <p:cNvSpPr txBox="1"/>
          <p:nvPr/>
        </p:nvSpPr>
        <p:spPr>
          <a:xfrm>
            <a:off x="3354692" y="7911617"/>
            <a:ext cx="1651000" cy="48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18700"/>
              </a:lnSpc>
              <a:spcBef>
                <a:spcPts val="95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PESAR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 LA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CREACIÓN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 LAS 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ESCUELAS NORMALES,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HABÍA 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DIFICULTADES</a:t>
            </a:r>
            <a:r>
              <a:rPr sz="850" spc="-2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PARA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EL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MAGISTERIO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3321799" y="8412490"/>
            <a:ext cx="1716405" cy="133350"/>
          </a:xfrm>
          <a:custGeom>
            <a:avLst/>
            <a:gdLst/>
            <a:ahLst/>
            <a:cxnLst/>
            <a:rect l="l" t="t" r="r" b="b"/>
            <a:pathLst>
              <a:path w="1716404" h="133350">
                <a:moveTo>
                  <a:pt x="1716138" y="0"/>
                </a:moveTo>
                <a:lnTo>
                  <a:pt x="0" y="0"/>
                </a:lnTo>
                <a:lnTo>
                  <a:pt x="0" y="133136"/>
                </a:lnTo>
                <a:lnTo>
                  <a:pt x="1716138" y="133136"/>
                </a:lnTo>
                <a:lnTo>
                  <a:pt x="17161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 txBox="1"/>
          <p:nvPr/>
        </p:nvSpPr>
        <p:spPr>
          <a:xfrm>
            <a:off x="3309340" y="8395157"/>
            <a:ext cx="1739900" cy="157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QUE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ESTABA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EN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ZONAS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POBREZA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426" name="object 426"/>
          <p:cNvGrpSpPr/>
          <p:nvPr/>
        </p:nvGrpSpPr>
        <p:grpSpPr>
          <a:xfrm>
            <a:off x="2420569" y="8567566"/>
            <a:ext cx="3362325" cy="1423670"/>
            <a:chOff x="2420569" y="8567566"/>
            <a:chExt cx="3362325" cy="1423670"/>
          </a:xfrm>
        </p:grpSpPr>
        <p:sp>
          <p:nvSpPr>
            <p:cNvPr id="427" name="object 427"/>
            <p:cNvSpPr/>
            <p:nvPr/>
          </p:nvSpPr>
          <p:spPr>
            <a:xfrm>
              <a:off x="3416896" y="8567566"/>
              <a:ext cx="1527810" cy="120014"/>
            </a:xfrm>
            <a:custGeom>
              <a:avLst/>
              <a:gdLst/>
              <a:ahLst/>
              <a:cxnLst/>
              <a:rect l="l" t="t" r="r" b="b"/>
              <a:pathLst>
                <a:path w="1527810" h="120015">
                  <a:moveTo>
                    <a:pt x="1527416" y="0"/>
                  </a:moveTo>
                  <a:lnTo>
                    <a:pt x="0" y="0"/>
                  </a:lnTo>
                  <a:lnTo>
                    <a:pt x="0" y="119970"/>
                  </a:lnTo>
                  <a:lnTo>
                    <a:pt x="1527416" y="119970"/>
                  </a:lnTo>
                  <a:lnTo>
                    <a:pt x="1527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8" name="object 42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2420569" y="8842620"/>
              <a:ext cx="3362071" cy="1148486"/>
            </a:xfrm>
            <a:prstGeom prst="rect">
              <a:avLst/>
            </a:prstGeom>
          </p:spPr>
        </p:pic>
        <p:pic>
          <p:nvPicPr>
            <p:cNvPr id="429" name="object 429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2482011" y="8946495"/>
              <a:ext cx="3240633" cy="939271"/>
            </a:xfrm>
            <a:prstGeom prst="rect">
              <a:avLst/>
            </a:prstGeom>
          </p:spPr>
        </p:pic>
        <p:pic>
          <p:nvPicPr>
            <p:cNvPr id="430" name="object 43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465920" y="8868955"/>
              <a:ext cx="3271723" cy="1057043"/>
            </a:xfrm>
            <a:prstGeom prst="rect">
              <a:avLst/>
            </a:prstGeom>
          </p:spPr>
        </p:pic>
        <p:sp>
          <p:nvSpPr>
            <p:cNvPr id="431" name="object 431"/>
            <p:cNvSpPr/>
            <p:nvPr/>
          </p:nvSpPr>
          <p:spPr>
            <a:xfrm>
              <a:off x="2465920" y="8868955"/>
              <a:ext cx="3272154" cy="1057275"/>
            </a:xfrm>
            <a:custGeom>
              <a:avLst/>
              <a:gdLst/>
              <a:ahLst/>
              <a:cxnLst/>
              <a:rect l="l" t="t" r="r" b="b"/>
              <a:pathLst>
                <a:path w="3272154" h="1057275">
                  <a:moveTo>
                    <a:pt x="0" y="176174"/>
                  </a:moveTo>
                  <a:lnTo>
                    <a:pt x="6293" y="129341"/>
                  </a:lnTo>
                  <a:lnTo>
                    <a:pt x="24053" y="87257"/>
                  </a:lnTo>
                  <a:lnTo>
                    <a:pt x="51601" y="51601"/>
                  </a:lnTo>
                  <a:lnTo>
                    <a:pt x="87257" y="24053"/>
                  </a:lnTo>
                  <a:lnTo>
                    <a:pt x="129341" y="6293"/>
                  </a:lnTo>
                  <a:lnTo>
                    <a:pt x="176174" y="0"/>
                  </a:lnTo>
                  <a:lnTo>
                    <a:pt x="3095548" y="0"/>
                  </a:lnTo>
                  <a:lnTo>
                    <a:pt x="3142377" y="6293"/>
                  </a:lnTo>
                  <a:lnTo>
                    <a:pt x="3184460" y="24053"/>
                  </a:lnTo>
                  <a:lnTo>
                    <a:pt x="3220116" y="51601"/>
                  </a:lnTo>
                  <a:lnTo>
                    <a:pt x="3247666" y="87257"/>
                  </a:lnTo>
                  <a:lnTo>
                    <a:pt x="3265428" y="129341"/>
                  </a:lnTo>
                  <a:lnTo>
                    <a:pt x="3271723" y="176174"/>
                  </a:lnTo>
                  <a:lnTo>
                    <a:pt x="3271723" y="880872"/>
                  </a:lnTo>
                  <a:lnTo>
                    <a:pt x="3265428" y="927704"/>
                  </a:lnTo>
                  <a:lnTo>
                    <a:pt x="3247666" y="969787"/>
                  </a:lnTo>
                  <a:lnTo>
                    <a:pt x="3220116" y="1005442"/>
                  </a:lnTo>
                  <a:lnTo>
                    <a:pt x="3184460" y="1032990"/>
                  </a:lnTo>
                  <a:lnTo>
                    <a:pt x="3142377" y="1050750"/>
                  </a:lnTo>
                  <a:lnTo>
                    <a:pt x="3095548" y="1057043"/>
                  </a:lnTo>
                  <a:lnTo>
                    <a:pt x="176174" y="1057043"/>
                  </a:lnTo>
                  <a:lnTo>
                    <a:pt x="129341" y="1050750"/>
                  </a:lnTo>
                  <a:lnTo>
                    <a:pt x="87257" y="1032990"/>
                  </a:lnTo>
                  <a:lnTo>
                    <a:pt x="51601" y="1005442"/>
                  </a:lnTo>
                  <a:lnTo>
                    <a:pt x="24053" y="969787"/>
                  </a:lnTo>
                  <a:lnTo>
                    <a:pt x="6293" y="927704"/>
                  </a:lnTo>
                  <a:lnTo>
                    <a:pt x="0" y="880872"/>
                  </a:lnTo>
                  <a:lnTo>
                    <a:pt x="0" y="176174"/>
                  </a:lnTo>
                  <a:close/>
                </a:path>
              </a:pathLst>
            </a:custGeom>
            <a:ln w="91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2621000" y="8968445"/>
              <a:ext cx="2962910" cy="133350"/>
            </a:xfrm>
            <a:custGeom>
              <a:avLst/>
              <a:gdLst/>
              <a:ahLst/>
              <a:cxnLst/>
              <a:rect l="l" t="t" r="r" b="b"/>
              <a:pathLst>
                <a:path w="2962910" h="133350">
                  <a:moveTo>
                    <a:pt x="2962656" y="0"/>
                  </a:moveTo>
                  <a:lnTo>
                    <a:pt x="0" y="0"/>
                  </a:lnTo>
                  <a:lnTo>
                    <a:pt x="0" y="133136"/>
                  </a:lnTo>
                  <a:lnTo>
                    <a:pt x="2962656" y="133136"/>
                  </a:lnTo>
                  <a:lnTo>
                    <a:pt x="29626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3" name="object 433"/>
          <p:cNvSpPr txBox="1"/>
          <p:nvPr/>
        </p:nvSpPr>
        <p:spPr>
          <a:xfrm>
            <a:off x="2608541" y="8550237"/>
            <a:ext cx="2975610" cy="558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808355">
              <a:lnSpc>
                <a:spcPct val="100000"/>
              </a:lnSpc>
              <a:spcBef>
                <a:spcPts val="110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NO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PERCIBÍAN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UN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BUEN</a:t>
            </a:r>
            <a:r>
              <a:rPr sz="850" spc="-1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SALARIO.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LAS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INTENCIONES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SURGEN EN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ESTA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TEMPORALIDAD,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AUNQUE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 NO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34" name="object 434"/>
          <p:cNvSpPr txBox="1"/>
          <p:nvPr/>
        </p:nvSpPr>
        <p:spPr>
          <a:xfrm>
            <a:off x="2644406" y="9123525"/>
            <a:ext cx="2939415" cy="1333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4"/>
              </a:lnSpc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LOGRAN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CONSOLIDARSE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ESTABLECE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NOCIÓN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DE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EDUCAR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 A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2808262" y="9277144"/>
            <a:ext cx="2590165" cy="133350"/>
          </a:xfrm>
          <a:custGeom>
            <a:avLst/>
            <a:gdLst/>
            <a:ahLst/>
            <a:cxnLst/>
            <a:rect l="l" t="t" r="r" b="b"/>
            <a:pathLst>
              <a:path w="2590165" h="133350">
                <a:moveTo>
                  <a:pt x="2589580" y="0"/>
                </a:moveTo>
                <a:lnTo>
                  <a:pt x="0" y="0"/>
                </a:lnTo>
                <a:lnTo>
                  <a:pt x="0" y="133136"/>
                </a:lnTo>
                <a:lnTo>
                  <a:pt x="2589580" y="133136"/>
                </a:lnTo>
                <a:lnTo>
                  <a:pt x="258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 txBox="1"/>
          <p:nvPr/>
        </p:nvSpPr>
        <p:spPr>
          <a:xfrm>
            <a:off x="2795816" y="9259760"/>
            <a:ext cx="2613660" cy="1574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POBLACIÓN,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SON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LOS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POSTERIORES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GOBIERNOS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QUIENES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3017481" y="9430764"/>
            <a:ext cx="2169795" cy="133350"/>
          </a:xfrm>
          <a:custGeom>
            <a:avLst/>
            <a:gdLst/>
            <a:ahLst/>
            <a:cxnLst/>
            <a:rect l="l" t="t" r="r" b="b"/>
            <a:pathLst>
              <a:path w="2169795" h="133350">
                <a:moveTo>
                  <a:pt x="2169680" y="0"/>
                </a:moveTo>
                <a:lnTo>
                  <a:pt x="0" y="0"/>
                </a:lnTo>
                <a:lnTo>
                  <a:pt x="0" y="133136"/>
                </a:lnTo>
                <a:lnTo>
                  <a:pt x="2169680" y="133136"/>
                </a:lnTo>
                <a:lnTo>
                  <a:pt x="21696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 txBox="1"/>
          <p:nvPr/>
        </p:nvSpPr>
        <p:spPr>
          <a:xfrm>
            <a:off x="3017481" y="9413379"/>
            <a:ext cx="2169795" cy="1574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RETOMAN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ESTE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PROYECTO DE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ALFABETIZACIÓN,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2777540" y="9585844"/>
            <a:ext cx="2651125" cy="133350"/>
          </a:xfrm>
          <a:custGeom>
            <a:avLst/>
            <a:gdLst/>
            <a:ahLst/>
            <a:cxnLst/>
            <a:rect l="l" t="t" r="r" b="b"/>
            <a:pathLst>
              <a:path w="2651125" h="133350">
                <a:moveTo>
                  <a:pt x="2651036" y="0"/>
                </a:moveTo>
                <a:lnTo>
                  <a:pt x="0" y="0"/>
                </a:lnTo>
                <a:lnTo>
                  <a:pt x="0" y="133136"/>
                </a:lnTo>
                <a:lnTo>
                  <a:pt x="2651036" y="133136"/>
                </a:lnTo>
                <a:lnTo>
                  <a:pt x="26510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 txBox="1"/>
          <p:nvPr/>
        </p:nvSpPr>
        <p:spPr>
          <a:xfrm>
            <a:off x="2765082" y="9568463"/>
            <a:ext cx="2675255" cy="1574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PRINCIPALMENTE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ATENDER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A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LAS</a:t>
            </a:r>
            <a:r>
              <a:rPr sz="850" spc="-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ESCUELAS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RURALES,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TAN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2916529" y="9739463"/>
            <a:ext cx="2373630" cy="86360"/>
          </a:xfrm>
          <a:custGeom>
            <a:avLst/>
            <a:gdLst/>
            <a:ahLst/>
            <a:cxnLst/>
            <a:rect l="l" t="t" r="r" b="b"/>
            <a:pathLst>
              <a:path w="2373629" h="86359">
                <a:moveTo>
                  <a:pt x="2373045" y="0"/>
                </a:moveTo>
                <a:lnTo>
                  <a:pt x="0" y="0"/>
                </a:lnTo>
                <a:lnTo>
                  <a:pt x="0" y="86320"/>
                </a:lnTo>
                <a:lnTo>
                  <a:pt x="2373045" y="86320"/>
                </a:lnTo>
                <a:lnTo>
                  <a:pt x="23730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 txBox="1"/>
          <p:nvPr/>
        </p:nvSpPr>
        <p:spPr>
          <a:xfrm>
            <a:off x="2904083" y="9722083"/>
            <a:ext cx="2395855" cy="1574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OLVIDADAS</a:t>
            </a:r>
            <a:r>
              <a:rPr sz="850" spc="-5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POR</a:t>
            </a:r>
            <a:r>
              <a:rPr sz="850" spc="1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LAS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1B1B1B"/>
                </a:solidFill>
                <a:latin typeface="Calibri"/>
                <a:cs typeface="Calibri"/>
              </a:rPr>
              <a:t>PRIMERAS</a:t>
            </a:r>
            <a:r>
              <a:rPr sz="850" dirty="0">
                <a:solidFill>
                  <a:srgbClr val="1B1B1B"/>
                </a:solidFill>
                <a:latin typeface="Calibri"/>
                <a:cs typeface="Calibri"/>
              </a:rPr>
              <a:t> ADMINISTRACIONES.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B6B6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484</Words>
  <Application>Microsoft Office PowerPoint</Application>
  <PresentationFormat>Personalizado</PresentationFormat>
  <Paragraphs>112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2021-09-21T23:29:01Z</dcterms:created>
  <dcterms:modified xsi:type="dcterms:W3CDTF">2023-09-26T17:27:12Z</dcterms:modified>
</cp:coreProperties>
</file>