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7556500"/>
  <p:notesSz cx="10693400" cy="7556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026" y="164719"/>
            <a:ext cx="9663539" cy="71996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2024-07-06T20:17:43Z</dcterms:created>
  <dcterms:modified xsi:type="dcterms:W3CDTF">2024-07-06T20:17:43Z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2024-07-06T00:00:00Z</vt:filetime>
  </property>
</Properties>
</file>